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4"/>
  </p:sldMasterIdLst>
  <p:notesMasterIdLst>
    <p:notesMasterId r:id="rId15"/>
  </p:notesMasterIdLst>
  <p:handoutMasterIdLst>
    <p:handoutMasterId r:id="rId16"/>
  </p:handoutMasterIdLst>
  <p:sldIdLst>
    <p:sldId id="2581" r:id="rId5"/>
    <p:sldId id="2564" r:id="rId6"/>
    <p:sldId id="2566" r:id="rId7"/>
    <p:sldId id="2567" r:id="rId8"/>
    <p:sldId id="2569" r:id="rId9"/>
    <p:sldId id="2577" r:id="rId10"/>
    <p:sldId id="2578" r:id="rId11"/>
    <p:sldId id="2572" r:id="rId12"/>
    <p:sldId id="2573" r:id="rId13"/>
    <p:sldId id="25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ducation in Dharma Rajya" id="{E6CF57EA-4440-47A5-AB49-3E221BF26172}">
          <p14:sldIdLst>
            <p14:sldId id="2581"/>
          </p14:sldIdLst>
        </p14:section>
        <p14:section name="Foundations of Dharma Rajya Education" id="{CC56B24A-9DDA-494F-A735-B46D0C0E1377}">
          <p14:sldIdLst>
            <p14:sldId id="2564"/>
          </p14:sldIdLst>
        </p14:section>
        <p14:section name="Strategic Vision and Challenges" id="{4BDAFB92-92B1-4400-8BAB-ED95B474690D}">
          <p14:sldIdLst>
            <p14:sldId id="2566"/>
            <p14:sldId id="2567"/>
          </p14:sldIdLst>
        </p14:section>
        <p14:section name="Transformative Educational Models" id="{433FC27F-E415-4F6D-8ADD-387B9C727913}">
          <p14:sldIdLst>
            <p14:sldId id="2569"/>
            <p14:sldId id="2577"/>
            <p14:sldId id="2578"/>
          </p14:sldIdLst>
        </p14:section>
        <p14:section name="Implementation and Higher Education" id="{E241D6F3-9ADF-40E8-8B97-0EA30540192D}">
          <p14:sldIdLst>
            <p14:sldId id="2572"/>
            <p14:sldId id="2573"/>
          </p14:sldIdLst>
        </p14:section>
        <p14:section name="Conclusion and Call to Action" id="{8C62EF3B-E41C-4273-9F49-F75DA8E7E989}">
          <p14:sldIdLst>
            <p14:sldId id="25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C28768-C62F-F64F-6347-87559A624ABE}" name="Kaila Orsucci" initials="K" userId="S::kaila@andersenconsultants.com::11b61a15-dbbf-4176-9673-5e6d6ac372ec"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879EB-87A4-4B20-89D2-62E77088F6FC}" v="17" dt="2025-10-15T12:02:50.027"/>
    <p1510:client id="{65895AA9-9781-54BE-1BC7-2AEDA258C664}" v="253" dt="2025-10-15T12:56:28.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0"/>
  </p:normalViewPr>
  <p:slideViewPr>
    <p:cSldViewPr snapToGrid="0">
      <p:cViewPr varScale="1">
        <p:scale>
          <a:sx n="117" d="100"/>
          <a:sy n="117" d="100"/>
        </p:scale>
        <p:origin x="354"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10/17/2025</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https://d.docs.live.net/3E4C3BFDB059BD48/Microsoft%20Copilot%20Chat%20Files/Dharma%20Rajya%20Education%2010082025.docx
Education plays a pivotal role in helping individuals recognize themselves as integral parts of nature. It encourages mutual dependence and personal growth through spiritual awareness. As technology accelerates, human connection and cultural values risk being diminished. Educational institutions must restore relevance by promoting early holistic development and cultivating authentic leadership qualities. These qualities should be demonstrated through action rather than rhetoric, ensuring students remain resilient and grounded in a rapidly changing world.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289583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https://d.docs.live.net/3E4C3BFDB059BD48/Microsoft%20Copilot%20Chat%20Files/Dharma%20Rajya%20Education%2010082025.docx
The National Education Policy (NEP) 2020 offers a transformative framework aimed at reshaping India's educational landscape. Its success hinges on timely and coordinated action across various stakeholders. The strategy focuses on foundational reform for grades 3–12, aiming to nurture inventive and confident leaders capable of fostering harmonious and prosperous communities. By 2035, the goal is to establish India as a holistic global leader through education that aligns with the principles of Dharma Rajya.
</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336434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https://d.docs.live.net/3E4C3BFDB059BD48/Microsoft%20Copilot%20Chat%20Files/Dharma%20Rajya%20Education%2010082025.docx
India’s education system faces several systemic challenges. The legacy of colonial-era rote learning suppresses critical and creative thinking, which is essential for the 21st-century economy. Infrastructure gaps persist, with approximately 30% of rural schools lacking basic amenities like electricity and clean water. Regional disparities in curricula and resources hinder cohesive national development. Despite a rise in literacy rates, learning outcomes remain poor, with fewer than half of Grade 5 students able to read Grade 2-level texts.
</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186060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https://d.docs.live.net/3E4C3BFDB059BD48/Microsoft%20Copilot%20Chat%20Files/Dharma%20Rajya%20Education%2010082025.docx
The proposed cost-effective model for educational transformation involves an additional investment of ₹400 per student annually—just 0.6% more than current spending. This modest increase can yield significant benefits through a five-pronged approach: structured, competency-based assessments; targeted remediation to address foundational literacy gaps; experiential learning via project-based activities and digital tools; adaptive learning tailored to individual student needs; and continuous improvement using real-time performance data. This strategy aims to enhance cognitive skills, employability, and global competitiveness.
</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322331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https://d.docs.live.net/3E4C3BFDB059BD48/Microsoft%20Copilot%20Chat%20Files/Dharma%20Rajya%20Education%2010082025.docx
To initiate transformation, several immediate actions are proposed: universal creative learning for all primary and secondary students; leadership development targeting 5–10% of students to create ripple effects; teacher upskilling through expansion of NISHTHA to train 2.5 million educators by 2027; community involvement by positioning schools as resource-sharing hubs; scaling technology platforms like DIKSHA, SWAYAM, and NDLI; and launching pilot programs in 100 districts by 2026 using digital monitoring tools. These steps aim to ensure equitable and sustainable adoption.
</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205160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https://d.docs.live.net/3E4C3BFDB059BD48/Microsoft%20Copilot%20Chat%20Files/Dharma%20Rajya%20Education%2010082025.docx
NEP 2020 sets ambitious goals for higher education, aiming to increase the Gross Enrollment Ratio (GER) from 28.4% to 50% by 2035. Key reforms include launching the Higher Education Commission of India (HECI) for unified regulation; introducing flexible, multidisciplinary degrees with multiple entry/exit points; promoting internationalization by attracting foreign universities and expanding IITs globally; ensuring regional access with quality institutions in every district; integrating vocational training into half of all curricula; and strengthening research through the National Research Foundation.
</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116181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https://d.docs.live.net/3E4C3BFDB059BD48/Microsoft%20Copilot%20Chat%20Files/Dharma%20Rajya%20Education%2010082025.docx
Transformative education is the cornerstone of Dharma Rajya. By implementing a focused six-step process, making affordable investments, and enacting systemic higher education reforms, India can cultivate a generation rooted in creativity, confidence, and inclusivity. This approach will bridge societal divides, honor cultural heritage, and position India as a global knowledge leader by 2035. The journey requires commitment to collaboration, innovative financing, and robust oversight to build a harmonious, purpose-driven society.
</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403511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881E108-F384-A315-D627-5984C66ED5C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11" name="Group 10">
              <a:extLst>
                <a:ext uri="{FF2B5EF4-FFF2-40B4-BE49-F238E27FC236}">
                  <a16:creationId xmlns:a16="http://schemas.microsoft.com/office/drawing/2014/main" id="{87C1CCF7-5B2C-35CC-DBB9-2CE06DC4AC6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90" name="Freeform 68">
                <a:extLst>
                  <a:ext uri="{FF2B5EF4-FFF2-40B4-BE49-F238E27FC236}">
                    <a16:creationId xmlns:a16="http://schemas.microsoft.com/office/drawing/2014/main" id="{18C15660-4DED-02FA-9562-504977CD68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9">
                <a:extLst>
                  <a:ext uri="{FF2B5EF4-FFF2-40B4-BE49-F238E27FC236}">
                    <a16:creationId xmlns:a16="http://schemas.microsoft.com/office/drawing/2014/main" id="{072BDACB-931A-F55A-B289-32AFDCB9E5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2" name="Line 70">
                <a:extLst>
                  <a:ext uri="{FF2B5EF4-FFF2-40B4-BE49-F238E27FC236}">
                    <a16:creationId xmlns:a16="http://schemas.microsoft.com/office/drawing/2014/main" id="{A34FD5E0-67CD-A986-9673-4DEDB837A3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0DFF58B2-6BF5-7AA2-99C7-8C899768492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52" name="Oval 51">
                <a:extLst>
                  <a:ext uri="{FF2B5EF4-FFF2-40B4-BE49-F238E27FC236}">
                    <a16:creationId xmlns:a16="http://schemas.microsoft.com/office/drawing/2014/main" id="{4184B759-837D-B79D-8489-BF2033D794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53" name="Group 52">
                <a:extLst>
                  <a:ext uri="{FF2B5EF4-FFF2-40B4-BE49-F238E27FC236}">
                    <a16:creationId xmlns:a16="http://schemas.microsoft.com/office/drawing/2014/main" id="{66F7D36D-4939-33BD-C165-7116F0B982B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8" name="Freeform 64">
                  <a:extLst>
                    <a:ext uri="{FF2B5EF4-FFF2-40B4-BE49-F238E27FC236}">
                      <a16:creationId xmlns:a16="http://schemas.microsoft.com/office/drawing/2014/main" id="{39CF26D7-6B87-3153-4F82-3642929F2CA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1">
                  <a:extLst>
                    <a:ext uri="{FF2B5EF4-FFF2-40B4-BE49-F238E27FC236}">
                      <a16:creationId xmlns:a16="http://schemas.microsoft.com/office/drawing/2014/main" id="{60E9FE59-21FD-F26A-8B04-F00B513D9B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76E57C18-1792-97B2-3EA4-2227216ACA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8">
                  <a:extLst>
                    <a:ext uri="{FF2B5EF4-FFF2-40B4-BE49-F238E27FC236}">
                      <a16:creationId xmlns:a16="http://schemas.microsoft.com/office/drawing/2014/main" id="{3FAD6F0C-C11A-8E35-6E49-CC816C9783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4">
                  <a:extLst>
                    <a:ext uri="{FF2B5EF4-FFF2-40B4-BE49-F238E27FC236}">
                      <a16:creationId xmlns:a16="http://schemas.microsoft.com/office/drawing/2014/main" id="{9F5A8A2A-D14B-7B3F-5837-0C5DDD9E80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7">
                  <a:extLst>
                    <a:ext uri="{FF2B5EF4-FFF2-40B4-BE49-F238E27FC236}">
                      <a16:creationId xmlns:a16="http://schemas.microsoft.com/office/drawing/2014/main" id="{04A52456-CA7C-B910-7DD3-FDF3F02234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0">
                  <a:extLst>
                    <a:ext uri="{FF2B5EF4-FFF2-40B4-BE49-F238E27FC236}">
                      <a16:creationId xmlns:a16="http://schemas.microsoft.com/office/drawing/2014/main" id="{8415C7E0-168E-583A-3D8E-13A0BECB6E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9">
                  <a:extLst>
                    <a:ext uri="{FF2B5EF4-FFF2-40B4-BE49-F238E27FC236}">
                      <a16:creationId xmlns:a16="http://schemas.microsoft.com/office/drawing/2014/main" id="{E84EF13A-F9BF-D114-CB2F-BAD322E48A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2">
                  <a:extLst>
                    <a:ext uri="{FF2B5EF4-FFF2-40B4-BE49-F238E27FC236}">
                      <a16:creationId xmlns:a16="http://schemas.microsoft.com/office/drawing/2014/main" id="{7635AFC9-6470-8D17-0699-3241CE2DE0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5">
                  <a:extLst>
                    <a:ext uri="{FF2B5EF4-FFF2-40B4-BE49-F238E27FC236}">
                      <a16:creationId xmlns:a16="http://schemas.microsoft.com/office/drawing/2014/main" id="{791500EF-3034-425E-4CB3-882A7C2D0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a:extLst>
                    <a:ext uri="{FF2B5EF4-FFF2-40B4-BE49-F238E27FC236}">
                      <a16:creationId xmlns:a16="http://schemas.microsoft.com/office/drawing/2014/main" id="{302E1F2F-459F-7DDA-362C-03E7EE4BCB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39D9EE3B-A0D7-E4FC-9046-5C97668711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5">
                  <a:extLst>
                    <a:ext uri="{FF2B5EF4-FFF2-40B4-BE49-F238E27FC236}">
                      <a16:creationId xmlns:a16="http://schemas.microsoft.com/office/drawing/2014/main" id="{BB7ED61D-F228-3585-0563-330602FFB3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8">
                  <a:extLst>
                    <a:ext uri="{FF2B5EF4-FFF2-40B4-BE49-F238E27FC236}">
                      <a16:creationId xmlns:a16="http://schemas.microsoft.com/office/drawing/2014/main" id="{8D6D1F50-C458-93FE-2C29-73F04AAF395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2" name="Group 81">
                  <a:extLst>
                    <a:ext uri="{FF2B5EF4-FFF2-40B4-BE49-F238E27FC236}">
                      <a16:creationId xmlns:a16="http://schemas.microsoft.com/office/drawing/2014/main" id="{7C2B1F16-E91E-EEEA-3C21-7B069CE00B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751BADD6-70CB-D6E4-DE92-76B1A4C2E7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66">
                    <a:extLst>
                      <a:ext uri="{FF2B5EF4-FFF2-40B4-BE49-F238E27FC236}">
                        <a16:creationId xmlns:a16="http://schemas.microsoft.com/office/drawing/2014/main" id="{859ECE72-C252-77AA-D9A2-9BA1D9A645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7">
                    <a:extLst>
                      <a:ext uri="{FF2B5EF4-FFF2-40B4-BE49-F238E27FC236}">
                        <a16:creationId xmlns:a16="http://schemas.microsoft.com/office/drawing/2014/main" id="{DBABDC38-A611-E865-1F52-62CA48E76F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0">
                    <a:extLst>
                      <a:ext uri="{FF2B5EF4-FFF2-40B4-BE49-F238E27FC236}">
                        <a16:creationId xmlns:a16="http://schemas.microsoft.com/office/drawing/2014/main" id="{FC53D630-F42E-2033-5860-1939673F72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3">
                    <a:extLst>
                      <a:ext uri="{FF2B5EF4-FFF2-40B4-BE49-F238E27FC236}">
                        <a16:creationId xmlns:a16="http://schemas.microsoft.com/office/drawing/2014/main" id="{EC021795-C29B-11C0-E5B2-AF136EE09B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6">
                    <a:extLst>
                      <a:ext uri="{FF2B5EF4-FFF2-40B4-BE49-F238E27FC236}">
                        <a16:creationId xmlns:a16="http://schemas.microsoft.com/office/drawing/2014/main" id="{89127066-0EC1-E69B-2763-17EF53F77D4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9">
                    <a:extLst>
                      <a:ext uri="{FF2B5EF4-FFF2-40B4-BE49-F238E27FC236}">
                        <a16:creationId xmlns:a16="http://schemas.microsoft.com/office/drawing/2014/main" id="{6B6CD59F-3CDF-DC2F-7629-7D25456A1A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a:extLst>
                  <a:ext uri="{FF2B5EF4-FFF2-40B4-BE49-F238E27FC236}">
                    <a16:creationId xmlns:a16="http://schemas.microsoft.com/office/drawing/2014/main" id="{1AEC402E-386A-ABCA-FAED-AC35560FFD1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60" name="Group 59">
                  <a:extLst>
                    <a:ext uri="{FF2B5EF4-FFF2-40B4-BE49-F238E27FC236}">
                      <a16:creationId xmlns:a16="http://schemas.microsoft.com/office/drawing/2014/main" id="{D05B1D61-BF79-CE17-3316-E22D6375DD6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id="{3C1121DD-6D2D-F6DD-13EB-5BA4FEEC669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916FB59-99AD-CD5D-43A7-7DFCE4405C2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D65EFF6D-F07E-8BD8-4231-62761F20D5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30">
                    <a:extLst>
                      <a:ext uri="{FF2B5EF4-FFF2-40B4-BE49-F238E27FC236}">
                        <a16:creationId xmlns:a16="http://schemas.microsoft.com/office/drawing/2014/main" id="{288BBD12-64D8-2967-BD02-82576A7A73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4834E8D-D6E4-CAB3-9A98-0065273DA50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57">
                    <a:extLst>
                      <a:ext uri="{FF2B5EF4-FFF2-40B4-BE49-F238E27FC236}">
                        <a16:creationId xmlns:a16="http://schemas.microsoft.com/office/drawing/2014/main" id="{81F30DBC-DD75-CAAB-A919-54CD8C595B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3" name="Freeform: Shape 58">
                    <a:extLst>
                      <a:ext uri="{FF2B5EF4-FFF2-40B4-BE49-F238E27FC236}">
                        <a16:creationId xmlns:a16="http://schemas.microsoft.com/office/drawing/2014/main" id="{5622C940-8B4B-FCC6-D6C5-C3A5B5887A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5" name="Group 54">
                <a:extLst>
                  <a:ext uri="{FF2B5EF4-FFF2-40B4-BE49-F238E27FC236}">
                    <a16:creationId xmlns:a16="http://schemas.microsoft.com/office/drawing/2014/main" id="{170620AC-69C7-F05B-0FE6-F2A7B369742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6" name="Group 55">
                  <a:extLst>
                    <a:ext uri="{FF2B5EF4-FFF2-40B4-BE49-F238E27FC236}">
                      <a16:creationId xmlns:a16="http://schemas.microsoft.com/office/drawing/2014/main" id="{A866B0E7-3452-342A-E947-5D1B43B5385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8" name="Freeform 68">
                    <a:extLst>
                      <a:ext uri="{FF2B5EF4-FFF2-40B4-BE49-F238E27FC236}">
                        <a16:creationId xmlns:a16="http://schemas.microsoft.com/office/drawing/2014/main" id="{F0A66C71-2E93-8634-693C-65995DDB8C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9">
                    <a:extLst>
                      <a:ext uri="{FF2B5EF4-FFF2-40B4-BE49-F238E27FC236}">
                        <a16:creationId xmlns:a16="http://schemas.microsoft.com/office/drawing/2014/main" id="{B3DCBCA0-C178-92E8-D0AE-6C88604CA4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Line 70">
                  <a:extLst>
                    <a:ext uri="{FF2B5EF4-FFF2-40B4-BE49-F238E27FC236}">
                      <a16:creationId xmlns:a16="http://schemas.microsoft.com/office/drawing/2014/main" id="{54962A78-719A-152A-D66A-645612403E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a:extLst>
                <a:ext uri="{FF2B5EF4-FFF2-40B4-BE49-F238E27FC236}">
                  <a16:creationId xmlns:a16="http://schemas.microsoft.com/office/drawing/2014/main" id="{0DD8826F-87D1-0808-28F0-C30249A4D8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4" name="Oval 13">
                <a:extLst>
                  <a:ext uri="{FF2B5EF4-FFF2-40B4-BE49-F238E27FC236}">
                    <a16:creationId xmlns:a16="http://schemas.microsoft.com/office/drawing/2014/main" id="{3C5D1AE4-7639-F7C4-B0F2-6DC1C6D53C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5" name="Group 14">
                <a:extLst>
                  <a:ext uri="{FF2B5EF4-FFF2-40B4-BE49-F238E27FC236}">
                    <a16:creationId xmlns:a16="http://schemas.microsoft.com/office/drawing/2014/main" id="{5B31C545-6261-4C90-7449-B0FA0F14B17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30" name="Freeform 64">
                  <a:extLst>
                    <a:ext uri="{FF2B5EF4-FFF2-40B4-BE49-F238E27FC236}">
                      <a16:creationId xmlns:a16="http://schemas.microsoft.com/office/drawing/2014/main" id="{CCFF55EE-F463-5AA3-EA8E-FC71AD5E59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1">
                  <a:extLst>
                    <a:ext uri="{FF2B5EF4-FFF2-40B4-BE49-F238E27FC236}">
                      <a16:creationId xmlns:a16="http://schemas.microsoft.com/office/drawing/2014/main" id="{8A64BA49-D64D-5135-432E-F837497AD3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1">
                  <a:extLst>
                    <a:ext uri="{FF2B5EF4-FFF2-40B4-BE49-F238E27FC236}">
                      <a16:creationId xmlns:a16="http://schemas.microsoft.com/office/drawing/2014/main" id="{53E1B766-53A4-5272-89AA-5097B67ED7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B9E623EF-3B1E-5902-5A98-8B0276FEED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4">
                  <a:extLst>
                    <a:ext uri="{FF2B5EF4-FFF2-40B4-BE49-F238E27FC236}">
                      <a16:creationId xmlns:a16="http://schemas.microsoft.com/office/drawing/2014/main" id="{A5E08108-7FFE-988A-27B4-42DC2081A6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7">
                  <a:extLst>
                    <a:ext uri="{FF2B5EF4-FFF2-40B4-BE49-F238E27FC236}">
                      <a16:creationId xmlns:a16="http://schemas.microsoft.com/office/drawing/2014/main" id="{773E0169-06B0-CD91-ED69-C5FFA3ABA3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0">
                  <a:extLst>
                    <a:ext uri="{FF2B5EF4-FFF2-40B4-BE49-F238E27FC236}">
                      <a16:creationId xmlns:a16="http://schemas.microsoft.com/office/drawing/2014/main" id="{32E5E29B-D991-75B8-F1CC-E87F58BE97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C2C0F6-D327-B680-AD0E-29DEFE82D5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2">
                  <a:extLst>
                    <a:ext uri="{FF2B5EF4-FFF2-40B4-BE49-F238E27FC236}">
                      <a16:creationId xmlns:a16="http://schemas.microsoft.com/office/drawing/2014/main" id="{DCFACFB9-BC70-8E9B-94B0-EC3990E331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5">
                  <a:extLst>
                    <a:ext uri="{FF2B5EF4-FFF2-40B4-BE49-F238E27FC236}">
                      <a16:creationId xmlns:a16="http://schemas.microsoft.com/office/drawing/2014/main" id="{0C0243D7-FD13-096E-A535-BCB0E882F0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9">
                  <a:extLst>
                    <a:ext uri="{FF2B5EF4-FFF2-40B4-BE49-F238E27FC236}">
                      <a16:creationId xmlns:a16="http://schemas.microsoft.com/office/drawing/2014/main" id="{E40ADF36-29F2-197F-CA56-7F3C21A9E5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2">
                  <a:extLst>
                    <a:ext uri="{FF2B5EF4-FFF2-40B4-BE49-F238E27FC236}">
                      <a16:creationId xmlns:a16="http://schemas.microsoft.com/office/drawing/2014/main" id="{D4040157-022D-D2D3-BA51-FF1AC48D06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5">
                  <a:extLst>
                    <a:ext uri="{FF2B5EF4-FFF2-40B4-BE49-F238E27FC236}">
                      <a16:creationId xmlns:a16="http://schemas.microsoft.com/office/drawing/2014/main" id="{D5D04681-B3BF-355E-9F72-D6D5C61470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F5274D01-718C-8DAB-E10E-EAA275C14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2A7203C8-6D5A-D15D-479C-B62F49E3956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5" name="Line 63">
                    <a:extLst>
                      <a:ext uri="{FF2B5EF4-FFF2-40B4-BE49-F238E27FC236}">
                        <a16:creationId xmlns:a16="http://schemas.microsoft.com/office/drawing/2014/main" id="{F2A721C4-BB1C-B475-8E9F-0E532E92B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6">
                    <a:extLst>
                      <a:ext uri="{FF2B5EF4-FFF2-40B4-BE49-F238E27FC236}">
                        <a16:creationId xmlns:a16="http://schemas.microsoft.com/office/drawing/2014/main" id="{A4D10222-27E8-65CC-D891-16EC7A9F19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7">
                    <a:extLst>
                      <a:ext uri="{FF2B5EF4-FFF2-40B4-BE49-F238E27FC236}">
                        <a16:creationId xmlns:a16="http://schemas.microsoft.com/office/drawing/2014/main" id="{FF2F28B6-2337-C329-446A-56A59192E6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0">
                    <a:extLst>
                      <a:ext uri="{FF2B5EF4-FFF2-40B4-BE49-F238E27FC236}">
                        <a16:creationId xmlns:a16="http://schemas.microsoft.com/office/drawing/2014/main" id="{446022E5-729D-E059-0EFB-60DCD3D20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3">
                    <a:extLst>
                      <a:ext uri="{FF2B5EF4-FFF2-40B4-BE49-F238E27FC236}">
                        <a16:creationId xmlns:a16="http://schemas.microsoft.com/office/drawing/2014/main" id="{34B448DD-DB51-4BFE-7391-F0E77F0D1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6">
                    <a:extLst>
                      <a:ext uri="{FF2B5EF4-FFF2-40B4-BE49-F238E27FC236}">
                        <a16:creationId xmlns:a16="http://schemas.microsoft.com/office/drawing/2014/main" id="{C4ECBED7-4DF3-07D4-C903-0C3466F436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9">
                    <a:extLst>
                      <a:ext uri="{FF2B5EF4-FFF2-40B4-BE49-F238E27FC236}">
                        <a16:creationId xmlns:a16="http://schemas.microsoft.com/office/drawing/2014/main" id="{17BEFC7B-EF7B-E701-5F94-14A5003FA1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 name="Group 15">
                <a:extLst>
                  <a:ext uri="{FF2B5EF4-FFF2-40B4-BE49-F238E27FC236}">
                    <a16:creationId xmlns:a16="http://schemas.microsoft.com/office/drawing/2014/main" id="{00A31DDE-6294-E350-9B31-BB2AED729C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2" name="Group 21">
                  <a:extLst>
                    <a:ext uri="{FF2B5EF4-FFF2-40B4-BE49-F238E27FC236}">
                      <a16:creationId xmlns:a16="http://schemas.microsoft.com/office/drawing/2014/main" id="{AC308B80-05DF-C878-E68E-CA949D8CBF0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17C14F70-099F-64BE-337A-A8DEA8609BC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02A6CE-C651-7A36-FDA2-A75E7A144AC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39947FB4-DB7C-9FAD-FE53-C3E8C9938B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C8624528-A8A2-42DC-9965-2F3A1539C8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16FC009-ECC3-11A8-69FC-5F228B3DB1E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19">
                    <a:extLst>
                      <a:ext uri="{FF2B5EF4-FFF2-40B4-BE49-F238E27FC236}">
                        <a16:creationId xmlns:a16="http://schemas.microsoft.com/office/drawing/2014/main" id="{5B77C78C-0E98-59B7-DCF8-A595970FF5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20">
                    <a:extLst>
                      <a:ext uri="{FF2B5EF4-FFF2-40B4-BE49-F238E27FC236}">
                        <a16:creationId xmlns:a16="http://schemas.microsoft.com/office/drawing/2014/main" id="{AC070F26-D4E6-B35D-46F5-C2314E2A2D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 name="Group 16">
                <a:extLst>
                  <a:ext uri="{FF2B5EF4-FFF2-40B4-BE49-F238E27FC236}">
                    <a16:creationId xmlns:a16="http://schemas.microsoft.com/office/drawing/2014/main" id="{8FC4E3AA-C659-9DCF-D8B3-5B1DA91518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8" name="Group 17">
                  <a:extLst>
                    <a:ext uri="{FF2B5EF4-FFF2-40B4-BE49-F238E27FC236}">
                      <a16:creationId xmlns:a16="http://schemas.microsoft.com/office/drawing/2014/main" id="{99E5D597-F494-4B41-736C-52EB1CB893D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0" name="Freeform 68">
                    <a:extLst>
                      <a:ext uri="{FF2B5EF4-FFF2-40B4-BE49-F238E27FC236}">
                        <a16:creationId xmlns:a16="http://schemas.microsoft.com/office/drawing/2014/main" id="{61A2931B-FF2A-975B-AB37-71DF0F3418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AA86D59E-5FB1-7C95-B65B-A960F5A903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Line 70">
                  <a:extLst>
                    <a:ext uri="{FF2B5EF4-FFF2-40B4-BE49-F238E27FC236}">
                      <a16:creationId xmlns:a16="http://schemas.microsoft.com/office/drawing/2014/main" id="{D4441001-2EF5-3871-F7E0-4165E5A190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93" name="Straight Connector 92">
            <a:extLst>
              <a:ext uri="{FF2B5EF4-FFF2-40B4-BE49-F238E27FC236}">
                <a16:creationId xmlns:a16="http://schemas.microsoft.com/office/drawing/2014/main" id="{3E6F731B-8969-3200-B9DB-3E8612A79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264408" y="3883294"/>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0B95CA7-7C33-82C1-25FB-B083614FA283}"/>
              </a:ext>
            </a:extLst>
          </p:cNvPr>
          <p:cNvSpPr>
            <a:spLocks noGrp="1"/>
          </p:cNvSpPr>
          <p:nvPr>
            <p:ph type="ctrTitle"/>
          </p:nvPr>
        </p:nvSpPr>
        <p:spPr>
          <a:xfrm>
            <a:off x="612648" y="697234"/>
            <a:ext cx="5852160" cy="2925456"/>
          </a:xfrm>
          <a:prstGeom prst="rect">
            <a:avLst/>
          </a:prstGeom>
        </p:spPr>
        <p:txBody>
          <a:bodyPr anchor="b" anchorCtr="0">
            <a:noAutofit/>
          </a:bodyPr>
          <a:lstStyle>
            <a:lvl1pPr algn="ctr">
              <a:defRPr sz="4000"/>
            </a:lvl1pPr>
          </a:lstStyle>
          <a:p>
            <a:r>
              <a:rPr lang="en-US"/>
              <a:t>Click to edit Master title style</a:t>
            </a:r>
          </a:p>
        </p:txBody>
      </p:sp>
      <p:sp>
        <p:nvSpPr>
          <p:cNvPr id="8" name="Subtitle 2">
            <a:extLst>
              <a:ext uri="{FF2B5EF4-FFF2-40B4-BE49-F238E27FC236}">
                <a16:creationId xmlns:a16="http://schemas.microsoft.com/office/drawing/2014/main" id="{E8955AA8-3423-1402-F58D-56D367DC7544}"/>
              </a:ext>
            </a:extLst>
          </p:cNvPr>
          <p:cNvSpPr>
            <a:spLocks noGrp="1"/>
          </p:cNvSpPr>
          <p:nvPr>
            <p:ph type="subTitle" idx="1"/>
          </p:nvPr>
        </p:nvSpPr>
        <p:spPr>
          <a:xfrm>
            <a:off x="612648" y="4143898"/>
            <a:ext cx="5852160" cy="1545336"/>
          </a:xfrm>
        </p:spPr>
        <p:txBody>
          <a:bodyPr anchor="t" anchorCtr="0">
            <a:noAutofit/>
          </a:bodyPr>
          <a:lstStyle>
            <a:lvl1pPr marL="0" indent="0" algn="ctr">
              <a:lnSpc>
                <a:spcPct val="100000"/>
              </a:lnSpc>
              <a:buNone/>
              <a:defRPr sz="18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3035586"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06128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737706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C08E8F-21C4-BDA0-1FEA-E51B8E9CB351}"/>
              </a:ext>
            </a:extLst>
          </p:cNvPr>
          <p:cNvGrpSpPr/>
          <p:nvPr/>
        </p:nvGrpSpPr>
        <p:grpSpPr>
          <a:xfrm flipH="1">
            <a:off x="9740417" y="457964"/>
            <a:ext cx="2227875" cy="5970551"/>
            <a:chOff x="9740417" y="457964"/>
            <a:chExt cx="2227875" cy="5970551"/>
          </a:xfrm>
        </p:grpSpPr>
        <p:grpSp>
          <p:nvGrpSpPr>
            <p:cNvPr id="8" name="Group 7">
              <a:extLst>
                <a:ext uri="{FF2B5EF4-FFF2-40B4-BE49-F238E27FC236}">
                  <a16:creationId xmlns:a16="http://schemas.microsoft.com/office/drawing/2014/main" id="{A65EDA3F-843D-ADBB-966A-DB1A2A5166C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oup 23">
                <a:extLst>
                  <a:ext uri="{FF2B5EF4-FFF2-40B4-BE49-F238E27FC236}">
                    <a16:creationId xmlns:a16="http://schemas.microsoft.com/office/drawing/2014/main" id="{61B5AC1E-4E60-E55C-F99A-C82C820F57E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95710207-8E92-8065-A970-1DD14538E1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42F4499F-CCFF-BE52-2AE4-5B68AED9B3B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FAE142-A102-E457-095D-59B239E4986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FE818EA7-840E-B523-CA43-BE90E3B561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DBDA4452-94B1-8350-4FDB-EFB58824F8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B2F4B6F-70DB-7396-B99F-C4E444D9B46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57">
                    <a:extLst>
                      <a:ext uri="{FF2B5EF4-FFF2-40B4-BE49-F238E27FC236}">
                        <a16:creationId xmlns:a16="http://schemas.microsoft.com/office/drawing/2014/main" id="{8BDDCFCA-0EF1-29B9-00F4-A588AF4000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58">
                    <a:extLst>
                      <a:ext uri="{FF2B5EF4-FFF2-40B4-BE49-F238E27FC236}">
                        <a16:creationId xmlns:a16="http://schemas.microsoft.com/office/drawing/2014/main" id="{AC0DFEA6-DB81-94B0-E975-1C49757EA9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AF59F6E7-21D4-8707-43CA-087E19578E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4A38BAEA-44BA-7155-9C72-9138317A1FE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0BAF2DD0-AD60-8573-53DB-993D86BAA5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520062C7-8B68-E834-D399-30EEC999A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103C961E-7827-DB34-96BE-56C18B33C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3831D031-9B96-5A75-6664-93344812D8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oup 9">
                <a:extLst>
                  <a:ext uri="{FF2B5EF4-FFF2-40B4-BE49-F238E27FC236}">
                    <a16:creationId xmlns:a16="http://schemas.microsoft.com/office/drawing/2014/main" id="{84126BE9-9F7A-9AF0-5260-9775155298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8906F989-CBC1-B62D-2528-65CA7B1A5CE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1466E447-0F70-081B-1290-B8EE7C029D3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D0125F-AA06-77AC-1A70-35B4C3D151E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9FB536AB-CC9D-EF43-764A-BDA6D3536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27BCD93A-F6D3-B4BB-B4BD-3FB7B22982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14B0F9-E206-61B3-B94D-29E2B9E950B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41">
                    <a:extLst>
                      <a:ext uri="{FF2B5EF4-FFF2-40B4-BE49-F238E27FC236}">
                        <a16:creationId xmlns:a16="http://schemas.microsoft.com/office/drawing/2014/main" id="{BE2287FA-B742-96AC-20EE-A120A175A7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42">
                    <a:extLst>
                      <a:ext uri="{FF2B5EF4-FFF2-40B4-BE49-F238E27FC236}">
                        <a16:creationId xmlns:a16="http://schemas.microsoft.com/office/drawing/2014/main" id="{ABD4CB87-7C84-CA5E-440C-0DBE244031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CCB2077E-0279-E8FA-B509-2228C725C14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B0BEA08B-F521-4923-A6BD-8D20C508093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2EAC3EE0-4EEF-A6CF-D309-75B294E64D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7F448550-8EAB-AA60-AB70-359190C846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7E2CFC90-E41C-9543-B005-9373338400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38" name="Straight Connector 37">
            <a:extLst>
              <a:ext uri="{FF2B5EF4-FFF2-40B4-BE49-F238E27FC236}">
                <a16:creationId xmlns:a16="http://schemas.microsoft.com/office/drawing/2014/main" id="{7B9571A4-6852-2595-903A-1B4CA40FC353}"/>
              </a:ext>
            </a:extLst>
          </p:cNvPr>
          <p:cNvCxnSpPr>
            <a:cxnSpLocks/>
          </p:cNvCxnSpPr>
          <p:nvPr userDrawn="1"/>
        </p:nvCxnSpPr>
        <p:spPr>
          <a:xfrm>
            <a:off x="714375" y="249492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600" y="685800"/>
            <a:ext cx="8229600" cy="1532787"/>
          </a:xfrm>
          <a:prstGeom prst="rect">
            <a:avLst/>
          </a:prstGeom>
        </p:spPr>
        <p:txBody>
          <a:bodyPr anchor="b">
            <a:noAutofit/>
          </a:bodyPr>
          <a:lstStyle>
            <a:lvl1pPr>
              <a:defRPr sz="400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771255"/>
            <a:ext cx="8226553" cy="3252513"/>
          </a:xfrm>
        </p:spPr>
        <p:txBody>
          <a:bodyPr>
            <a:noAutofit/>
          </a:bodyPr>
          <a:lstStyle>
            <a:lvl1pPr marL="342900" indent="-342900">
              <a:lnSpc>
                <a:spcPct val="130000"/>
              </a:lnSpc>
              <a:buFont typeface="+mj-lt"/>
              <a:buAutoNum type="arabicPeriod"/>
              <a:defRPr sz="1800" cap="all" baseline="0"/>
            </a:lvl1pPr>
            <a:lvl2pPr marL="571500" indent="-342900">
              <a:buFont typeface="+mj-lt"/>
              <a:buAutoNum type="alphaLcPeriod"/>
              <a:defRPr sz="1800" cap="all"/>
            </a:lvl2pPr>
            <a:lvl3pPr marL="800100" indent="-342900">
              <a:buFont typeface="+mj-lt"/>
              <a:buAutoNum type="romanLcPeriod"/>
              <a:defRPr sz="1800" cap="all"/>
            </a:lvl3pPr>
            <a:lvl4pPr marL="1028700" indent="-342900">
              <a:buFont typeface="+mj-lt"/>
              <a:buAutoNum type="arabicParenR"/>
              <a:defRPr sz="1800" cap="all"/>
            </a:lvl4pPr>
            <a:lvl5pPr marL="1257300" indent="-342900">
              <a:buFont typeface="+mj-lt"/>
              <a:buAutoNum type="alphaLcParenR"/>
              <a:defRPr sz="1800" cap="all"/>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8409993"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7168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0CC6F6-0F36-4E6D-DC3B-944BDE9BB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575763"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Title 1">
            <a:extLst>
              <a:ext uri="{FF2B5EF4-FFF2-40B4-BE49-F238E27FC236}">
                <a16:creationId xmlns:a16="http://schemas.microsoft.com/office/drawing/2014/main" id="{B3337ACC-66A8-D3EE-ADA8-E5899EA2C03B}"/>
              </a:ext>
            </a:extLst>
          </p:cNvPr>
          <p:cNvSpPr>
            <a:spLocks noGrp="1"/>
          </p:cNvSpPr>
          <p:nvPr>
            <p:ph type="title" hasCustomPrompt="1"/>
          </p:nvPr>
        </p:nvSpPr>
        <p:spPr>
          <a:xfrm>
            <a:off x="5192037" y="685800"/>
            <a:ext cx="6384266" cy="1532787"/>
          </a:xfrm>
          <a:prstGeom prst="rect">
            <a:avLst/>
          </a:prstGeom>
        </p:spPr>
        <p:txBody>
          <a:bodyPr anchor="b">
            <a:noAutofit/>
          </a:bodyPr>
          <a:lstStyle>
            <a:lvl1pPr>
              <a:defRPr sz="4000"/>
            </a:lvl1pPr>
          </a:lstStyle>
          <a:p>
            <a:r>
              <a:rPr lang="en-US"/>
              <a:t>Agenda</a:t>
            </a:r>
          </a:p>
        </p:txBody>
      </p:sp>
      <p:sp>
        <p:nvSpPr>
          <p:cNvPr id="14" name="Picture Placeholder 24">
            <a:extLst>
              <a:ext uri="{FF2B5EF4-FFF2-40B4-BE49-F238E27FC236}">
                <a16:creationId xmlns:a16="http://schemas.microsoft.com/office/drawing/2014/main" id="{15B18755-94AA-6BC3-BF5F-5FBE9DCD3CC9}"/>
              </a:ext>
            </a:extLst>
          </p:cNvPr>
          <p:cNvSpPr>
            <a:spLocks noGrp="1"/>
          </p:cNvSpPr>
          <p:nvPr>
            <p:ph type="pic" sz="quarter" idx="17" hasCustomPrompt="1"/>
          </p:nvPr>
        </p:nvSpPr>
        <p:spPr>
          <a:xfrm>
            <a:off x="276201" y="233172"/>
            <a:ext cx="4023360" cy="6391656"/>
          </a:xfrm>
          <a:blipFill>
            <a:blip r:embed="rId2">
              <a:alphaModFix amt="60000"/>
            </a:blip>
            <a:stretch>
              <a:fillRect/>
            </a:stretch>
          </a:blipFill>
        </p:spPr>
        <p:txBody>
          <a:bodyPr/>
          <a:lstStyle>
            <a:lvl1pPr>
              <a:defRPr/>
            </a:lvl1pPr>
          </a:lstStyle>
          <a:p>
            <a:r>
              <a:rPr lang="en-US" dirty="0"/>
              <a:t> </a:t>
            </a:r>
          </a:p>
        </p:txBody>
      </p:sp>
      <p:cxnSp>
        <p:nvCxnSpPr>
          <p:cNvPr id="10" name="Straight Connector 9">
            <a:extLst>
              <a:ext uri="{FF2B5EF4-FFF2-40B4-BE49-F238E27FC236}">
                <a16:creationId xmlns:a16="http://schemas.microsoft.com/office/drawing/2014/main" id="{D8828F05-5102-DECF-D23D-45D10DF04ED1}"/>
              </a:ext>
            </a:extLst>
          </p:cNvPr>
          <p:cNvCxnSpPr>
            <a:cxnSpLocks/>
          </p:cNvCxnSpPr>
          <p:nvPr userDrawn="1"/>
        </p:nvCxnSpPr>
        <p:spPr>
          <a:xfrm>
            <a:off x="5296812" y="249492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6">
            <a:extLst>
              <a:ext uri="{FF2B5EF4-FFF2-40B4-BE49-F238E27FC236}">
                <a16:creationId xmlns:a16="http://schemas.microsoft.com/office/drawing/2014/main" id="{9B592AC5-89CD-4A5B-6EC1-2622ED92A8B3}"/>
              </a:ext>
            </a:extLst>
          </p:cNvPr>
          <p:cNvSpPr>
            <a:spLocks noGrp="1"/>
          </p:cNvSpPr>
          <p:nvPr>
            <p:ph sz="quarter" idx="15"/>
          </p:nvPr>
        </p:nvSpPr>
        <p:spPr>
          <a:xfrm>
            <a:off x="5195084" y="2771255"/>
            <a:ext cx="6384266" cy="3252513"/>
          </a:xfrm>
        </p:spPr>
        <p:txBody>
          <a:bodyPr>
            <a:noAutofit/>
          </a:bodyPr>
          <a:lstStyle>
            <a:lvl1pPr marL="342900" indent="-342900">
              <a:lnSpc>
                <a:spcPct val="130000"/>
              </a:lnSpc>
              <a:buFont typeface="+mj-lt"/>
              <a:buAutoNum type="arabicPeriod"/>
              <a:defRPr sz="1800" cap="all" baseline="0"/>
            </a:lvl1pPr>
            <a:lvl2pPr marL="571500" indent="-342900">
              <a:buFont typeface="+mj-lt"/>
              <a:buAutoNum type="alphaLcPeriod"/>
              <a:defRPr sz="1800" cap="all"/>
            </a:lvl2pPr>
            <a:lvl3pPr marL="800100" indent="-342900">
              <a:buFont typeface="+mj-lt"/>
              <a:buAutoNum type="romanLcPeriod"/>
              <a:defRPr sz="1800" cap="all"/>
            </a:lvl3pPr>
            <a:lvl4pPr marL="1028700" indent="-342900">
              <a:buFont typeface="+mj-lt"/>
              <a:buAutoNum type="arabicParenR"/>
              <a:defRPr sz="1800" cap="all"/>
            </a:lvl4pPr>
            <a:lvl5pPr marL="1257300" indent="-342900">
              <a:buFont typeface="+mj-lt"/>
              <a:buAutoNum type="alphaLcParenR"/>
              <a:defRPr sz="1800" cap="all"/>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192038" y="6343955"/>
            <a:ext cx="2985400" cy="365125"/>
          </a:xfrm>
          <a:prstGeom prst="rect">
            <a:avLst/>
          </a:prstGeom>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a:prstGeom prst="rect">
            <a:avLst/>
          </a:prstGeom>
        </p:spPr>
        <p:txBody>
          <a:bodyPr>
            <a:noAutofit/>
          </a:bodyPr>
          <a:lstStyle/>
          <a:p>
            <a:r>
              <a:rPr lang="en-US"/>
              <a:t>20xx</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7630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218FBE0F-9B63-6A71-94B1-0F594CAF611D}"/>
              </a:ext>
            </a:extLst>
          </p:cNvPr>
          <p:cNvGrpSpPr/>
          <p:nvPr/>
        </p:nvGrpSpPr>
        <p:grpSpPr>
          <a:xfrm rot="2700000">
            <a:off x="10522137" y="4483036"/>
            <a:ext cx="633413" cy="1862138"/>
            <a:chOff x="5959192" y="333389"/>
            <a:chExt cx="633413" cy="1862138"/>
          </a:xfrm>
        </p:grpSpPr>
        <p:grpSp>
          <p:nvGrpSpPr>
            <p:cNvPr id="66" name="Group 65">
              <a:extLst>
                <a:ext uri="{FF2B5EF4-FFF2-40B4-BE49-F238E27FC236}">
                  <a16:creationId xmlns:a16="http://schemas.microsoft.com/office/drawing/2014/main" id="{15FF1AEF-EA93-71FD-09DD-2D65CBDC09D9}"/>
                </a:ext>
              </a:extLst>
            </p:cNvPr>
            <p:cNvGrpSpPr/>
            <p:nvPr/>
          </p:nvGrpSpPr>
          <p:grpSpPr>
            <a:xfrm>
              <a:off x="5959192" y="333389"/>
              <a:ext cx="633413" cy="1419225"/>
              <a:chOff x="5959192" y="333389"/>
              <a:chExt cx="633413" cy="1419225"/>
            </a:xfrm>
          </p:grpSpPr>
          <p:sp>
            <p:nvSpPr>
              <p:cNvPr id="68" name="Freeform 68">
                <a:extLst>
                  <a:ext uri="{FF2B5EF4-FFF2-40B4-BE49-F238E27FC236}">
                    <a16:creationId xmlns:a16="http://schemas.microsoft.com/office/drawing/2014/main" id="{CE3B7C33-3CEA-C7DC-6D9B-1B19D283EAB7}"/>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a:extLst>
                  <a:ext uri="{FF2B5EF4-FFF2-40B4-BE49-F238E27FC236}">
                    <a16:creationId xmlns:a16="http://schemas.microsoft.com/office/drawing/2014/main" id="{44E07912-E7DB-41E1-BBB5-E914477D273F}"/>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67" name="Line 70">
              <a:extLst>
                <a:ext uri="{FF2B5EF4-FFF2-40B4-BE49-F238E27FC236}">
                  <a16:creationId xmlns:a16="http://schemas.microsoft.com/office/drawing/2014/main" id="{0679C784-04BA-6538-188E-E570BFAA79A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a:extLst>
              <a:ext uri="{FF2B5EF4-FFF2-40B4-BE49-F238E27FC236}">
                <a16:creationId xmlns:a16="http://schemas.microsoft.com/office/drawing/2014/main" id="{C4EE5BC5-2282-EF22-2D27-9605690AD2F9}"/>
              </a:ext>
            </a:extLst>
          </p:cNvPr>
          <p:cNvGrpSpPr/>
          <p:nvPr/>
        </p:nvGrpSpPr>
        <p:grpSpPr>
          <a:xfrm>
            <a:off x="1079500" y="649304"/>
            <a:ext cx="698051" cy="1372591"/>
            <a:chOff x="1079500" y="649304"/>
            <a:chExt cx="698051" cy="1372591"/>
          </a:xfrm>
        </p:grpSpPr>
        <p:sp>
          <p:nvSpPr>
            <p:cNvPr id="71" name="Oval 70">
              <a:extLst>
                <a:ext uri="{FF2B5EF4-FFF2-40B4-BE49-F238E27FC236}">
                  <a16:creationId xmlns:a16="http://schemas.microsoft.com/office/drawing/2014/main" id="{728D3B3C-3AE0-8ED5-280F-D333F02F1258}"/>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72" name="Group 71">
              <a:extLst>
                <a:ext uri="{FF2B5EF4-FFF2-40B4-BE49-F238E27FC236}">
                  <a16:creationId xmlns:a16="http://schemas.microsoft.com/office/drawing/2014/main" id="{FEF8264A-5687-D010-2ECD-9D58025DB73F}"/>
                </a:ext>
              </a:extLst>
            </p:cNvPr>
            <p:cNvGrpSpPr/>
            <p:nvPr/>
          </p:nvGrpSpPr>
          <p:grpSpPr>
            <a:xfrm rot="10800000">
              <a:off x="1079500" y="952167"/>
              <a:ext cx="641184" cy="1069728"/>
              <a:chOff x="6484111" y="2967038"/>
              <a:chExt cx="641184" cy="1069728"/>
            </a:xfrm>
          </p:grpSpPr>
          <p:grpSp>
            <p:nvGrpSpPr>
              <p:cNvPr id="73" name="Group 72">
                <a:extLst>
                  <a:ext uri="{FF2B5EF4-FFF2-40B4-BE49-F238E27FC236}">
                    <a16:creationId xmlns:a16="http://schemas.microsoft.com/office/drawing/2014/main" id="{60A8F3A8-A2DC-5ADC-4FD9-393659D891DE}"/>
                  </a:ext>
                </a:extLst>
              </p:cNvPr>
              <p:cNvGrpSpPr/>
              <p:nvPr/>
            </p:nvGrpSpPr>
            <p:grpSpPr>
              <a:xfrm>
                <a:off x="6808136" y="2967038"/>
                <a:ext cx="317159" cy="932400"/>
                <a:chOff x="6808136" y="2967038"/>
                <a:chExt cx="317159" cy="932400"/>
              </a:xfrm>
            </p:grpSpPr>
            <p:sp>
              <p:nvSpPr>
                <p:cNvPr id="78" name="Freeform 68">
                  <a:extLst>
                    <a:ext uri="{FF2B5EF4-FFF2-40B4-BE49-F238E27FC236}">
                      <a16:creationId xmlns:a16="http://schemas.microsoft.com/office/drawing/2014/main" id="{0B7D5584-0C9B-A0CD-A775-8C759CBAC82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9">
                  <a:extLst>
                    <a:ext uri="{FF2B5EF4-FFF2-40B4-BE49-F238E27FC236}">
                      <a16:creationId xmlns:a16="http://schemas.microsoft.com/office/drawing/2014/main" id="{5FAFBF8A-D6D3-F82D-B4E1-5D0E1DE8220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Line 70">
                  <a:extLst>
                    <a:ext uri="{FF2B5EF4-FFF2-40B4-BE49-F238E27FC236}">
                      <a16:creationId xmlns:a16="http://schemas.microsoft.com/office/drawing/2014/main" id="{6D9602E0-52EF-81E6-73A3-E6F3B2521F9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B72D4C62-7F4E-3C19-F030-759BBCC73ADD}"/>
                  </a:ext>
                </a:extLst>
              </p:cNvPr>
              <p:cNvGrpSpPr/>
              <p:nvPr/>
            </p:nvGrpSpPr>
            <p:grpSpPr>
              <a:xfrm rot="18900000" flipH="1">
                <a:off x="6484111" y="3104366"/>
                <a:ext cx="317159" cy="932400"/>
                <a:chOff x="6808136" y="2967038"/>
                <a:chExt cx="317159" cy="932400"/>
              </a:xfrm>
            </p:grpSpPr>
            <p:sp>
              <p:nvSpPr>
                <p:cNvPr id="75" name="Freeform 68">
                  <a:extLst>
                    <a:ext uri="{FF2B5EF4-FFF2-40B4-BE49-F238E27FC236}">
                      <a16:creationId xmlns:a16="http://schemas.microsoft.com/office/drawing/2014/main" id="{9B64F73D-DDBE-F99D-B5A4-E2031361D67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9">
                  <a:extLst>
                    <a:ext uri="{FF2B5EF4-FFF2-40B4-BE49-F238E27FC236}">
                      <a16:creationId xmlns:a16="http://schemas.microsoft.com/office/drawing/2014/main" id="{BB633787-0233-D377-F0AF-3F313A1835D1}"/>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Line 70">
                  <a:extLst>
                    <a:ext uri="{FF2B5EF4-FFF2-40B4-BE49-F238E27FC236}">
                      <a16:creationId xmlns:a16="http://schemas.microsoft.com/office/drawing/2014/main" id="{E218811C-28A2-31DD-C23E-EF36A5D3510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61" name="Straight Connector 60">
            <a:extLst>
              <a:ext uri="{FF2B5EF4-FFF2-40B4-BE49-F238E27FC236}">
                <a16:creationId xmlns:a16="http://schemas.microsoft.com/office/drawing/2014/main" id="{46345B66-BEAE-193A-4397-C22AA5BF93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354469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6FA74A03-875B-FA64-4AF9-93EBDBB38452}"/>
              </a:ext>
            </a:extLst>
          </p:cNvPr>
          <p:cNvSpPr>
            <a:spLocks noGrp="1"/>
          </p:cNvSpPr>
          <p:nvPr>
            <p:ph type="title"/>
          </p:nvPr>
        </p:nvSpPr>
        <p:spPr>
          <a:xfrm>
            <a:off x="3757422" y="1747177"/>
            <a:ext cx="4677156" cy="1495065"/>
          </a:xfrm>
          <a:prstGeom prst="rect">
            <a:avLst/>
          </a:prstGeom>
        </p:spPr>
        <p:txBody>
          <a:bodyPr anchor="b">
            <a:noAutofit/>
          </a:bodyPr>
          <a:lstStyle>
            <a:lvl1pPr algn="ctr">
              <a:defRPr sz="3200">
                <a:solidFill>
                  <a:schemeClr val="tx1">
                    <a:lumMod val="75000"/>
                    <a:lumOff val="25000"/>
                  </a:schemeClr>
                </a:solidFill>
              </a:defRPr>
            </a:lvl1pPr>
          </a:lstStyle>
          <a:p>
            <a:r>
              <a:rPr lang="en-US" dirty="0"/>
              <a:t>Click to edit Master title style</a:t>
            </a:r>
          </a:p>
        </p:txBody>
      </p:sp>
      <p:sp>
        <p:nvSpPr>
          <p:cNvPr id="59" name="Content Placeholder 7">
            <a:extLst>
              <a:ext uri="{FF2B5EF4-FFF2-40B4-BE49-F238E27FC236}">
                <a16:creationId xmlns:a16="http://schemas.microsoft.com/office/drawing/2014/main" id="{A53C4390-318D-97F3-BC85-79B2C11CBDDC}"/>
              </a:ext>
            </a:extLst>
          </p:cNvPr>
          <p:cNvSpPr>
            <a:spLocks noGrp="1"/>
          </p:cNvSpPr>
          <p:nvPr>
            <p:ph sz="quarter" idx="14"/>
          </p:nvPr>
        </p:nvSpPr>
        <p:spPr>
          <a:xfrm>
            <a:off x="3757422" y="3847150"/>
            <a:ext cx="4677156" cy="2014819"/>
          </a:xfrm>
        </p:spPr>
        <p:txBody>
          <a:bodyPr anchor="t" anchorCtr="0">
            <a:noAutofit/>
          </a:bodyPr>
          <a:lstStyle>
            <a:lvl1pPr marL="0" indent="0" algn="ctr">
              <a:buNone/>
              <a:defRPr sz="1400"/>
            </a:lvl1pPr>
            <a:lvl2pPr marL="228600" indent="0" algn="ctr">
              <a:buNone/>
              <a:defRPr sz="1400"/>
            </a:lvl2pPr>
            <a:lvl3pPr marL="457200" indent="0" algn="ctr">
              <a:buNone/>
              <a:defRPr sz="1400"/>
            </a:lvl3pPr>
            <a:lvl4pPr marL="685800" indent="0" algn="ctr">
              <a:buNone/>
              <a:defRPr sz="1400"/>
            </a:lvl4pPr>
            <a:lvl5pPr marL="914400" indent="0" algn="ctr">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4087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A6EA59-28D6-DA53-6F3E-EF38136F981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flipV="1">
            <a:off x="9970657" y="4426541"/>
            <a:ext cx="1785984" cy="2211229"/>
            <a:chOff x="3125006" y="3171595"/>
            <a:chExt cx="1785984" cy="2211229"/>
          </a:xfrm>
        </p:grpSpPr>
        <p:grpSp>
          <p:nvGrpSpPr>
            <p:cNvPr id="8" name="Group 7">
              <a:extLst>
                <a:ext uri="{FF2B5EF4-FFF2-40B4-BE49-F238E27FC236}">
                  <a16:creationId xmlns:a16="http://schemas.microsoft.com/office/drawing/2014/main" id="{32FCA871-839C-CEC7-2429-2FB727ED154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 name="Straight Connector 11">
                <a:extLst>
                  <a:ext uri="{FF2B5EF4-FFF2-40B4-BE49-F238E27FC236}">
                    <a16:creationId xmlns:a16="http://schemas.microsoft.com/office/drawing/2014/main" id="{294CE533-E091-38A9-12CE-9D47E91484D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C87F8D-8670-D62F-6A3D-320EB05E7C6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30">
                <a:extLst>
                  <a:ext uri="{FF2B5EF4-FFF2-40B4-BE49-F238E27FC236}">
                    <a16:creationId xmlns:a16="http://schemas.microsoft.com/office/drawing/2014/main" id="{658C07E6-9AB5-F814-07D0-179C8EA4C1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0">
                <a:extLst>
                  <a:ext uri="{FF2B5EF4-FFF2-40B4-BE49-F238E27FC236}">
                    <a16:creationId xmlns:a16="http://schemas.microsoft.com/office/drawing/2014/main" id="{312A15F3-AD33-F4D5-DB86-AB66803005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BDE8181-8F3F-D7BB-5383-9E342A3280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 name="Freeform: Shape 141">
                <a:extLst>
                  <a:ext uri="{FF2B5EF4-FFF2-40B4-BE49-F238E27FC236}">
                    <a16:creationId xmlns:a16="http://schemas.microsoft.com/office/drawing/2014/main" id="{B248150E-6D66-9535-F0D8-EA9C79BC60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 name="Freeform: Shape 142">
                <a:extLst>
                  <a:ext uri="{FF2B5EF4-FFF2-40B4-BE49-F238E27FC236}">
                    <a16:creationId xmlns:a16="http://schemas.microsoft.com/office/drawing/2014/main" id="{4A3475E1-5BDA-CFB0-E1B9-6A85E4E03A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cxnSp>
        <p:nvCxnSpPr>
          <p:cNvPr id="17" name="Straight Connector 16">
            <a:extLst>
              <a:ext uri="{FF2B5EF4-FFF2-40B4-BE49-F238E27FC236}">
                <a16:creationId xmlns:a16="http://schemas.microsoft.com/office/drawing/2014/main" id="{56185C57-0CFE-3698-7D7A-034CA9A84ACC}"/>
              </a:ext>
            </a:extLst>
          </p:cNvPr>
          <p:cNvCxnSpPr>
            <a:cxnSpLocks/>
          </p:cNvCxnSpPr>
          <p:nvPr/>
        </p:nvCxnSpPr>
        <p:spPr>
          <a:xfrm rot="16200000" flipH="1">
            <a:off x="4476023" y="3429000"/>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4A3E2E5C-03FE-F488-47C1-088F8046CA14}"/>
              </a:ext>
            </a:extLst>
          </p:cNvPr>
          <p:cNvSpPr>
            <a:spLocks noGrp="1"/>
          </p:cNvSpPr>
          <p:nvPr>
            <p:ph type="title"/>
          </p:nvPr>
        </p:nvSpPr>
        <p:spPr>
          <a:xfrm>
            <a:off x="612649" y="2197571"/>
            <a:ext cx="3661890" cy="2483849"/>
          </a:xfrm>
        </p:spPr>
        <p:txBody>
          <a:bodyPr anchor="ctr"/>
          <a:lstStyle/>
          <a:p>
            <a:r>
              <a:rPr lang="en-US" dirty="0"/>
              <a:t>Click to edit Master title style</a:t>
            </a:r>
          </a:p>
        </p:txBody>
      </p:sp>
      <p:sp>
        <p:nvSpPr>
          <p:cNvPr id="36" name="Content Placeholder 7">
            <a:extLst>
              <a:ext uri="{FF2B5EF4-FFF2-40B4-BE49-F238E27FC236}">
                <a16:creationId xmlns:a16="http://schemas.microsoft.com/office/drawing/2014/main" id="{0FCDC937-73DD-F5B2-569F-F51B88EDE4C0}"/>
              </a:ext>
            </a:extLst>
          </p:cNvPr>
          <p:cNvSpPr>
            <a:spLocks noGrp="1"/>
          </p:cNvSpPr>
          <p:nvPr>
            <p:ph sz="quarter" idx="14"/>
          </p:nvPr>
        </p:nvSpPr>
        <p:spPr>
          <a:xfrm>
            <a:off x="5181600" y="2199132"/>
            <a:ext cx="4325112" cy="2459736"/>
          </a:xfrm>
        </p:spPr>
        <p:txBody>
          <a:bodyPr anchor="ctr" anchorCtr="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053646"/>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053646"/>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053646"/>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58154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 name="Frame">
            <a:extLst>
              <a:ext uri="{FF2B5EF4-FFF2-40B4-BE49-F238E27FC236}">
                <a16:creationId xmlns:a16="http://schemas.microsoft.com/office/drawing/2014/main" id="{0A3B5A60-DF42-D2CD-2CEF-35252D05C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66999" y="-2667001"/>
            <a:ext cx="6858003" cy="12192000"/>
          </a:xfrm>
          <a:custGeom>
            <a:avLst/>
            <a:gdLst>
              <a:gd name="connsiteX0" fmla="*/ 233174 w 6858003"/>
              <a:gd name="connsiteY0" fmla="*/ 11958827 h 12192000"/>
              <a:gd name="connsiteX1" fmla="*/ 6624830 w 6858003"/>
              <a:gd name="connsiteY1" fmla="*/ 11958827 h 12192000"/>
              <a:gd name="connsiteX2" fmla="*/ 6624830 w 6858003"/>
              <a:gd name="connsiteY2" fmla="*/ 233172 h 12192000"/>
              <a:gd name="connsiteX3" fmla="*/ 233174 w 6858003"/>
              <a:gd name="connsiteY3" fmla="*/ 233172 h 12192000"/>
              <a:gd name="connsiteX4" fmla="*/ 0 w 6858003"/>
              <a:gd name="connsiteY4" fmla="*/ 12191999 h 12192000"/>
              <a:gd name="connsiteX5" fmla="*/ 0 w 6858003"/>
              <a:gd name="connsiteY5" fmla="*/ 11958827 h 12192000"/>
              <a:gd name="connsiteX6" fmla="*/ 2 w 6858003"/>
              <a:gd name="connsiteY6" fmla="*/ 11958827 h 12192000"/>
              <a:gd name="connsiteX7" fmla="*/ 2 w 6858003"/>
              <a:gd name="connsiteY7" fmla="*/ 233172 h 12192000"/>
              <a:gd name="connsiteX8" fmla="*/ 1 w 6858003"/>
              <a:gd name="connsiteY8" fmla="*/ 233172 h 12192000"/>
              <a:gd name="connsiteX9" fmla="*/ 1 w 6858003"/>
              <a:gd name="connsiteY9" fmla="*/ 0 h 12192000"/>
              <a:gd name="connsiteX10" fmla="*/ 2 w 6858003"/>
              <a:gd name="connsiteY10" fmla="*/ 0 h 12192000"/>
              <a:gd name="connsiteX11" fmla="*/ 233174 w 6858003"/>
              <a:gd name="connsiteY11" fmla="*/ 0 h 12192000"/>
              <a:gd name="connsiteX12" fmla="*/ 6624830 w 6858003"/>
              <a:gd name="connsiteY12" fmla="*/ 0 h 12192000"/>
              <a:gd name="connsiteX13" fmla="*/ 6858002 w 6858003"/>
              <a:gd name="connsiteY13" fmla="*/ 0 h 12192000"/>
              <a:gd name="connsiteX14" fmla="*/ 6858003 w 6858003"/>
              <a:gd name="connsiteY14" fmla="*/ 0 h 12192000"/>
              <a:gd name="connsiteX15" fmla="*/ 6858003 w 6858003"/>
              <a:gd name="connsiteY15" fmla="*/ 233172 h 12192000"/>
              <a:gd name="connsiteX16" fmla="*/ 6858002 w 6858003"/>
              <a:gd name="connsiteY16" fmla="*/ 233172 h 12192000"/>
              <a:gd name="connsiteX17" fmla="*/ 6858002 w 6858003"/>
              <a:gd name="connsiteY17" fmla="*/ 11958827 h 12192000"/>
              <a:gd name="connsiteX18" fmla="*/ 6858002 w 6858003"/>
              <a:gd name="connsiteY18" fmla="*/ 12191999 h 12192000"/>
              <a:gd name="connsiteX19" fmla="*/ 6858002 w 6858003"/>
              <a:gd name="connsiteY19" fmla="*/ 12192000 h 12192000"/>
              <a:gd name="connsiteX20" fmla="*/ 6624830 w 6858003"/>
              <a:gd name="connsiteY20" fmla="*/ 12192000 h 12192000"/>
              <a:gd name="connsiteX21" fmla="*/ 6624830 w 6858003"/>
              <a:gd name="connsiteY21" fmla="*/ 12191999 h 12192000"/>
              <a:gd name="connsiteX22" fmla="*/ 233174 w 6858003"/>
              <a:gd name="connsiteY22" fmla="*/ 12191999 h 12192000"/>
              <a:gd name="connsiteX23" fmla="*/ 233174 w 6858003"/>
              <a:gd name="connsiteY23" fmla="*/ 12192000 h 12192000"/>
              <a:gd name="connsiteX24" fmla="*/ 2 w 6858003"/>
              <a:gd name="connsiteY24" fmla="*/ 12192000 h 12192000"/>
              <a:gd name="connsiteX25" fmla="*/ 2 w 6858003"/>
              <a:gd name="connsiteY25" fmla="*/ 1219199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58003" h="12192000">
                <a:moveTo>
                  <a:pt x="233174" y="11958827"/>
                </a:moveTo>
                <a:lnTo>
                  <a:pt x="6624830" y="11958827"/>
                </a:lnTo>
                <a:lnTo>
                  <a:pt x="6624830" y="233172"/>
                </a:lnTo>
                <a:lnTo>
                  <a:pt x="233174" y="233172"/>
                </a:lnTo>
                <a:close/>
                <a:moveTo>
                  <a:pt x="0" y="12191999"/>
                </a:moveTo>
                <a:lnTo>
                  <a:pt x="0" y="11958827"/>
                </a:lnTo>
                <a:lnTo>
                  <a:pt x="2" y="11958827"/>
                </a:lnTo>
                <a:lnTo>
                  <a:pt x="2" y="233172"/>
                </a:lnTo>
                <a:lnTo>
                  <a:pt x="1" y="233172"/>
                </a:lnTo>
                <a:lnTo>
                  <a:pt x="1" y="0"/>
                </a:lnTo>
                <a:lnTo>
                  <a:pt x="2" y="0"/>
                </a:lnTo>
                <a:lnTo>
                  <a:pt x="233174" y="0"/>
                </a:lnTo>
                <a:lnTo>
                  <a:pt x="6624830" y="0"/>
                </a:lnTo>
                <a:lnTo>
                  <a:pt x="6858002" y="0"/>
                </a:lnTo>
                <a:lnTo>
                  <a:pt x="6858003" y="0"/>
                </a:lnTo>
                <a:lnTo>
                  <a:pt x="6858003" y="233172"/>
                </a:lnTo>
                <a:lnTo>
                  <a:pt x="6858002" y="233172"/>
                </a:lnTo>
                <a:lnTo>
                  <a:pt x="6858002" y="11958827"/>
                </a:lnTo>
                <a:lnTo>
                  <a:pt x="6858002" y="12191999"/>
                </a:lnTo>
                <a:lnTo>
                  <a:pt x="6858002" y="12192000"/>
                </a:lnTo>
                <a:lnTo>
                  <a:pt x="6624830" y="12192000"/>
                </a:lnTo>
                <a:lnTo>
                  <a:pt x="6624830" y="12191999"/>
                </a:lnTo>
                <a:lnTo>
                  <a:pt x="233174" y="12191999"/>
                </a:lnTo>
                <a:lnTo>
                  <a:pt x="233174" y="12192000"/>
                </a:lnTo>
                <a:lnTo>
                  <a:pt x="2" y="12192000"/>
                </a:lnTo>
                <a:lnTo>
                  <a:pt x="2" y="12191999"/>
                </a:lnTo>
                <a:close/>
              </a:path>
            </a:pathLst>
          </a:cu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alpha val="20000"/>
                </a:schemeClr>
              </a:solidFill>
            </a:endParaRPr>
          </a:p>
        </p:txBody>
      </p:sp>
      <p:cxnSp>
        <p:nvCxnSpPr>
          <p:cNvPr id="17" name="Straight Connector 16">
            <a:extLst>
              <a:ext uri="{FF2B5EF4-FFF2-40B4-BE49-F238E27FC236}">
                <a16:creationId xmlns:a16="http://schemas.microsoft.com/office/drawing/2014/main" id="{56185C57-0CFE-3698-7D7A-034CA9A84ACC}"/>
              </a:ext>
            </a:extLst>
          </p:cNvPr>
          <p:cNvCxnSpPr>
            <a:cxnSpLocks/>
          </p:cNvCxnSpPr>
          <p:nvPr userDrawn="1"/>
        </p:nvCxnSpPr>
        <p:spPr>
          <a:xfrm rot="16200000" flipH="1">
            <a:off x="4476023" y="3429000"/>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61DD36E2-CAE6-8C77-72F4-2AF2403154B2}"/>
              </a:ext>
            </a:extLst>
          </p:cNvPr>
          <p:cNvSpPr>
            <a:spLocks noGrp="1"/>
          </p:cNvSpPr>
          <p:nvPr>
            <p:ph type="title"/>
          </p:nvPr>
        </p:nvSpPr>
        <p:spPr>
          <a:xfrm>
            <a:off x="609601" y="2199132"/>
            <a:ext cx="3664938" cy="2459736"/>
          </a:xfrm>
        </p:spPr>
        <p:txBody>
          <a:bodyPr anchor="ctr"/>
          <a:lstStyle/>
          <a:p>
            <a:r>
              <a:rPr lang="en-US"/>
              <a:t>Click to edit Master title style</a:t>
            </a:r>
          </a:p>
        </p:txBody>
      </p:sp>
      <p:sp>
        <p:nvSpPr>
          <p:cNvPr id="36" name="Content Placeholder 7">
            <a:extLst>
              <a:ext uri="{FF2B5EF4-FFF2-40B4-BE49-F238E27FC236}">
                <a16:creationId xmlns:a16="http://schemas.microsoft.com/office/drawing/2014/main" id="{0FCDC937-73DD-F5B2-569F-F51B88EDE4C0}"/>
              </a:ext>
            </a:extLst>
          </p:cNvPr>
          <p:cNvSpPr>
            <a:spLocks noGrp="1"/>
          </p:cNvSpPr>
          <p:nvPr>
            <p:ph sz="quarter" idx="14"/>
          </p:nvPr>
        </p:nvSpPr>
        <p:spPr>
          <a:xfrm>
            <a:off x="5181600" y="2199132"/>
            <a:ext cx="4325112" cy="2459736"/>
          </a:xfrm>
        </p:spPr>
        <p:txBody>
          <a:bodyPr anchor="ctr" anchorCtr="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053646"/>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053646"/>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053646"/>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3915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A3441A-751A-4C14-8F12-1737265EAF68}"/>
              </a:ext>
            </a:extLst>
          </p:cNvPr>
          <p:cNvCxnSpPr>
            <a:cxnSpLocks/>
          </p:cNvCxnSpPr>
          <p:nvPr userDrawn="1"/>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B35408D-7D8B-356F-9E0A-2AB7AEB2FD1D}"/>
              </a:ext>
            </a:extLst>
          </p:cNvPr>
          <p:cNvSpPr>
            <a:spLocks noGrp="1"/>
          </p:cNvSpPr>
          <p:nvPr>
            <p:ph type="title"/>
          </p:nvPr>
        </p:nvSpPr>
        <p:spPr>
          <a:xfrm>
            <a:off x="612647" y="1698393"/>
            <a:ext cx="3677228" cy="3461213"/>
          </a:xfrm>
          <a:prstGeom prst="rect">
            <a:avLst/>
          </a:prstGeom>
        </p:spPr>
        <p:txBody>
          <a:bodyPr anchor="ctr">
            <a:no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4648" y="1698394"/>
            <a:ext cx="4956175" cy="3461212"/>
          </a:xfrm>
        </p:spPr>
        <p:txBody>
          <a:bodyPr anchor="ct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6279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FC7FF4C-7465-B229-0CED-4652B1D903B1}"/>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371599"/>
            <a:ext cx="3677228" cy="4114802"/>
          </a:xfrm>
          <a:prstGeom prst="rect">
            <a:avLst/>
          </a:prstGeom>
        </p:spPr>
        <p:txBody>
          <a:bodyPr anchor="ctr">
            <a:no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4648" y="1371598"/>
            <a:ext cx="5939849" cy="4114802"/>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64445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A111205-9D87-3642-8052-153C2ECA2F84}"/>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958670"/>
            <a:ext cx="3651436" cy="4940661"/>
          </a:xfrm>
          <a:prstGeom prst="rect">
            <a:avLst/>
          </a:prstGeom>
        </p:spPr>
        <p:txBody>
          <a:bodyPr anchor="ctr">
            <a:no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4648" y="958671"/>
            <a:ext cx="5939849" cy="4940660"/>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005038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C14383-F969-7F64-05B9-667C4A1E57DE}"/>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EB48D4-74F6-A14E-7A13-6572193D10D0}"/>
              </a:ext>
            </a:extLst>
          </p:cNvPr>
          <p:cNvSpPr>
            <a:spLocks noGrp="1"/>
          </p:cNvSpPr>
          <p:nvPr>
            <p:ph type="title"/>
          </p:nvPr>
        </p:nvSpPr>
        <p:spPr>
          <a:xfrm>
            <a:off x="612648" y="1700553"/>
            <a:ext cx="3651432" cy="3456894"/>
          </a:xfrm>
          <a:prstGeom prst="rect">
            <a:avLst/>
          </a:prstGeom>
        </p:spPr>
        <p:txBody>
          <a:bodyPr anchor="ctr">
            <a:noAutofit/>
          </a:bodyPr>
          <a:lstStyle>
            <a:lvl1pPr>
              <a:defRPr sz="3200"/>
            </a:lvl1pPr>
          </a:lstStyle>
          <a:p>
            <a:r>
              <a:rPr lang="en-US" dirty="0"/>
              <a:t>Click to edit Master title style</a:t>
            </a:r>
          </a:p>
        </p:txBody>
      </p:sp>
      <p:sp>
        <p:nvSpPr>
          <p:cNvPr id="13" name="Content Placeholder 7">
            <a:extLst>
              <a:ext uri="{FF2B5EF4-FFF2-40B4-BE49-F238E27FC236}">
                <a16:creationId xmlns:a16="http://schemas.microsoft.com/office/drawing/2014/main" id="{D049C7FF-E413-2319-577F-E835FCB16323}"/>
              </a:ext>
            </a:extLst>
          </p:cNvPr>
          <p:cNvSpPr>
            <a:spLocks noGrp="1"/>
          </p:cNvSpPr>
          <p:nvPr>
            <p:ph sz="quarter" idx="13"/>
          </p:nvPr>
        </p:nvSpPr>
        <p:spPr>
          <a:xfrm>
            <a:off x="5184648" y="685800"/>
            <a:ext cx="6367321" cy="5486400"/>
          </a:xfrm>
        </p:spPr>
        <p:txBody>
          <a:bodyPr anchor="ct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630726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24D6F1-F825-A697-C77E-EE383A267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698"/>
            <a:ext cx="4104807"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8" name="Title 1">
            <a:extLst>
              <a:ext uri="{FF2B5EF4-FFF2-40B4-BE49-F238E27FC236}">
                <a16:creationId xmlns:a16="http://schemas.microsoft.com/office/drawing/2014/main" id="{87524C43-05C6-713A-A7A0-5B61D403A310}"/>
              </a:ext>
            </a:extLst>
          </p:cNvPr>
          <p:cNvSpPr>
            <a:spLocks noGrp="1"/>
          </p:cNvSpPr>
          <p:nvPr>
            <p:ph type="title"/>
          </p:nvPr>
        </p:nvSpPr>
        <p:spPr>
          <a:xfrm>
            <a:off x="4724401" y="685805"/>
            <a:ext cx="6858000" cy="919089"/>
          </a:xfrm>
          <a:prstGeom prst="rect">
            <a:avLst/>
          </a:prstGeom>
        </p:spPr>
        <p:txBody>
          <a:bodyPr anchor="b">
            <a:noAutofit/>
          </a:bodyPr>
          <a:lstStyle/>
          <a:p>
            <a:r>
              <a:rPr lang="en-US" dirty="0"/>
              <a:t>Click to edit Master title style</a:t>
            </a:r>
          </a:p>
        </p:txBody>
      </p:sp>
      <p:sp>
        <p:nvSpPr>
          <p:cNvPr id="16" name="Picture Placeholder 15">
            <a:extLst>
              <a:ext uri="{FF2B5EF4-FFF2-40B4-BE49-F238E27FC236}">
                <a16:creationId xmlns:a16="http://schemas.microsoft.com/office/drawing/2014/main" id="{44CABD78-2C2E-D0EC-F3B8-8A2A35209A2D}"/>
              </a:ext>
            </a:extLst>
          </p:cNvPr>
          <p:cNvSpPr>
            <a:spLocks noGrp="1"/>
          </p:cNvSpPr>
          <p:nvPr>
            <p:ph type="pic" sz="quarter" idx="18" hasCustomPrompt="1"/>
          </p:nvPr>
        </p:nvSpPr>
        <p:spPr>
          <a:xfrm>
            <a:off x="273895" y="269622"/>
            <a:ext cx="3557016" cy="6309360"/>
          </a:xfrm>
          <a:blipFill>
            <a:blip r:embed="rId2">
              <a:alphaModFix amt="60000"/>
            </a:blip>
            <a:stretch>
              <a:fillRect/>
            </a:stretch>
          </a:blipFill>
        </p:spPr>
        <p:txBody>
          <a:bodyPr/>
          <a:lstStyle>
            <a:lvl1pPr>
              <a:defRPr/>
            </a:lvl1pPr>
          </a:lstStyle>
          <a:p>
            <a:r>
              <a:rPr lang="en-US" dirty="0"/>
              <a:t> </a:t>
            </a:r>
          </a:p>
        </p:txBody>
      </p:sp>
      <p:sp>
        <p:nvSpPr>
          <p:cNvPr id="19" name="Content Placeholder 7">
            <a:extLst>
              <a:ext uri="{FF2B5EF4-FFF2-40B4-BE49-F238E27FC236}">
                <a16:creationId xmlns:a16="http://schemas.microsoft.com/office/drawing/2014/main" id="{FACA9154-AC02-B86A-D855-99A470C6C8EF}"/>
              </a:ext>
            </a:extLst>
          </p:cNvPr>
          <p:cNvSpPr>
            <a:spLocks noGrp="1"/>
          </p:cNvSpPr>
          <p:nvPr>
            <p:ph sz="quarter" idx="14"/>
          </p:nvPr>
        </p:nvSpPr>
        <p:spPr>
          <a:xfrm>
            <a:off x="4718304" y="2209800"/>
            <a:ext cx="685799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DA75CD6-1692-0933-12E2-EB8CE59CAA5E}"/>
              </a:ext>
            </a:extLst>
          </p:cNvPr>
          <p:cNvCxnSpPr>
            <a:cxnSpLocks/>
          </p:cNvCxnSpPr>
          <p:nvPr userDrawn="1"/>
        </p:nvCxnSpPr>
        <p:spPr>
          <a:xfrm>
            <a:off x="4816981" y="190734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718304" y="6343955"/>
            <a:ext cx="3364903"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noAutofit/>
          </a:bodyPr>
          <a:lstStyle/>
          <a:p>
            <a:r>
              <a:rPr lang="en-US"/>
              <a:t>20xx</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8935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D5D837-2FD3-B65B-B967-2A54F9ECAB65}"/>
              </a:ext>
            </a:extLst>
          </p:cNvPr>
          <p:cNvCxnSpPr>
            <a:cxnSpLocks/>
          </p:cNvCxnSpPr>
          <p:nvPr userDrawn="1"/>
        </p:nvCxnSpPr>
        <p:spPr>
          <a:xfrm>
            <a:off x="714375" y="185993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D89D7DB-954A-9C21-F4F8-096B5AF8FA2F}"/>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2119673"/>
            <a:ext cx="10963656" cy="40572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700094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52C56C-7EB8-A318-6D91-80EB32B17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7193" y="0"/>
            <a:ext cx="4104807"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6" name="Title 1">
            <a:extLst>
              <a:ext uri="{FF2B5EF4-FFF2-40B4-BE49-F238E27FC236}">
                <a16:creationId xmlns:a16="http://schemas.microsoft.com/office/drawing/2014/main" id="{4A99718A-53B5-82A2-E582-B7B5E1E9E6D9}"/>
              </a:ext>
            </a:extLst>
          </p:cNvPr>
          <p:cNvSpPr>
            <a:spLocks noGrp="1"/>
          </p:cNvSpPr>
          <p:nvPr>
            <p:ph type="title"/>
          </p:nvPr>
        </p:nvSpPr>
        <p:spPr>
          <a:xfrm>
            <a:off x="615697" y="685805"/>
            <a:ext cx="6858000" cy="919089"/>
          </a:xfrm>
          <a:prstGeom prst="rect">
            <a:avLst/>
          </a:prstGeom>
        </p:spPr>
        <p:txBody>
          <a:bodyPr anchor="b">
            <a:noAutofit/>
          </a:bodyPr>
          <a:lstStyle/>
          <a:p>
            <a:r>
              <a:rPr lang="en-US" dirty="0"/>
              <a:t>Click to edit Master title style</a:t>
            </a:r>
          </a:p>
        </p:txBody>
      </p:sp>
      <p:sp>
        <p:nvSpPr>
          <p:cNvPr id="7" name="Content Placeholder 7">
            <a:extLst>
              <a:ext uri="{FF2B5EF4-FFF2-40B4-BE49-F238E27FC236}">
                <a16:creationId xmlns:a16="http://schemas.microsoft.com/office/drawing/2014/main" id="{3AD1E39C-735F-1F75-9337-EDCE2B424BAF}"/>
              </a:ext>
            </a:extLst>
          </p:cNvPr>
          <p:cNvSpPr>
            <a:spLocks noGrp="1"/>
          </p:cNvSpPr>
          <p:nvPr>
            <p:ph sz="quarter" idx="14"/>
          </p:nvPr>
        </p:nvSpPr>
        <p:spPr>
          <a:xfrm>
            <a:off x="609600" y="2209800"/>
            <a:ext cx="685799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C88CA274-D6D4-139F-1A72-F2C3684E4368}"/>
              </a:ext>
            </a:extLst>
          </p:cNvPr>
          <p:cNvCxnSpPr>
            <a:cxnSpLocks/>
          </p:cNvCxnSpPr>
          <p:nvPr userDrawn="1"/>
        </p:nvCxnSpPr>
        <p:spPr>
          <a:xfrm>
            <a:off x="714375" y="190734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8">
            <a:extLst>
              <a:ext uri="{FF2B5EF4-FFF2-40B4-BE49-F238E27FC236}">
                <a16:creationId xmlns:a16="http://schemas.microsoft.com/office/drawing/2014/main" id="{5397D948-213E-C5B8-CCB3-226CD4CC5EED}"/>
              </a:ext>
            </a:extLst>
          </p:cNvPr>
          <p:cNvSpPr>
            <a:spLocks noGrp="1"/>
          </p:cNvSpPr>
          <p:nvPr>
            <p:ph type="ftr" sz="quarter" idx="16"/>
          </p:nvPr>
        </p:nvSpPr>
        <p:spPr>
          <a:xfrm>
            <a:off x="609600" y="6343955"/>
            <a:ext cx="3364903" cy="365125"/>
          </a:xfrm>
          <a:prstGeom prst="rect">
            <a:avLst/>
          </a:prstGeom>
        </p:spPr>
        <p:txBody>
          <a:bodyPr>
            <a:noAutofit/>
          </a:bodyPr>
          <a:lstStyle/>
          <a:p>
            <a:r>
              <a:rPr lang="en-US"/>
              <a:t>Sample Footer Text</a:t>
            </a:r>
          </a:p>
        </p:txBody>
      </p:sp>
      <p:sp>
        <p:nvSpPr>
          <p:cNvPr id="13" name="Date Placeholder 3">
            <a:extLst>
              <a:ext uri="{FF2B5EF4-FFF2-40B4-BE49-F238E27FC236}">
                <a16:creationId xmlns:a16="http://schemas.microsoft.com/office/drawing/2014/main" id="{AA11C22E-51FF-D73F-B8D3-C9D076083087}"/>
              </a:ext>
            </a:extLst>
          </p:cNvPr>
          <p:cNvSpPr>
            <a:spLocks noGrp="1"/>
          </p:cNvSpPr>
          <p:nvPr>
            <p:ph type="dt" sz="half" idx="15"/>
          </p:nvPr>
        </p:nvSpPr>
        <p:spPr>
          <a:xfrm>
            <a:off x="4922009" y="6343955"/>
            <a:ext cx="2060808" cy="365125"/>
          </a:xfrm>
          <a:prstGeom prst="rect">
            <a:avLst/>
          </a:prstGeom>
        </p:spPr>
        <p:txBody>
          <a:bodyPr>
            <a:noAutofit/>
          </a:bodyPr>
          <a:lstStyle/>
          <a:p>
            <a:r>
              <a:rPr lang="en-US"/>
              <a:t>20xx</a:t>
            </a:r>
          </a:p>
        </p:txBody>
      </p:sp>
      <p:sp>
        <p:nvSpPr>
          <p:cNvPr id="15" name="Slide Number Placeholder 9">
            <a:extLst>
              <a:ext uri="{FF2B5EF4-FFF2-40B4-BE49-F238E27FC236}">
                <a16:creationId xmlns:a16="http://schemas.microsoft.com/office/drawing/2014/main" id="{2A57B0BC-65E1-54C5-64F2-81779F24285C}"/>
              </a:ext>
            </a:extLst>
          </p:cNvPr>
          <p:cNvSpPr>
            <a:spLocks noGrp="1"/>
          </p:cNvSpPr>
          <p:nvPr>
            <p:ph type="sldNum" sz="quarter" idx="17"/>
          </p:nvPr>
        </p:nvSpPr>
        <p:spPr>
          <a:xfrm>
            <a:off x="7038392" y="6343955"/>
            <a:ext cx="429207" cy="365125"/>
          </a:xfrm>
          <a:prstGeom prst="rect">
            <a:avLst/>
          </a:prstGeom>
        </p:spPr>
        <p:txBody>
          <a:bodyPr>
            <a:noAutofit/>
          </a:bodyPr>
          <a:lstStyle/>
          <a:p>
            <a:fld id="{AEAA3239-9EA4-4A65-A281-97F994456D9F}" type="slidenum">
              <a:rPr lang="en-US" smtClean="0"/>
              <a:t>‹#›</a:t>
            </a:fld>
            <a:endParaRPr lang="en-US"/>
          </a:p>
        </p:txBody>
      </p:sp>
      <p:sp>
        <p:nvSpPr>
          <p:cNvPr id="5" name="Picture Placeholder 15">
            <a:extLst>
              <a:ext uri="{FF2B5EF4-FFF2-40B4-BE49-F238E27FC236}">
                <a16:creationId xmlns:a16="http://schemas.microsoft.com/office/drawing/2014/main" id="{1B018A5C-EF6B-7AB3-6E86-E1FF40B4E9A1}"/>
              </a:ext>
            </a:extLst>
          </p:cNvPr>
          <p:cNvSpPr>
            <a:spLocks noGrp="1"/>
          </p:cNvSpPr>
          <p:nvPr>
            <p:ph type="pic" sz="quarter" idx="18" hasCustomPrompt="1"/>
          </p:nvPr>
        </p:nvSpPr>
        <p:spPr>
          <a:xfrm>
            <a:off x="8361088" y="274320"/>
            <a:ext cx="3557016"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0099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246C31-A056-2D2B-EB3A-8C1B0178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4698"/>
            <a:ext cx="2944366"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3" name="Title 1">
            <a:extLst>
              <a:ext uri="{FF2B5EF4-FFF2-40B4-BE49-F238E27FC236}">
                <a16:creationId xmlns:a16="http://schemas.microsoft.com/office/drawing/2014/main" id="{D7F4F31B-033B-01E7-065C-C1E9FF6C07F9}"/>
              </a:ext>
            </a:extLst>
          </p:cNvPr>
          <p:cNvSpPr>
            <a:spLocks noGrp="1"/>
          </p:cNvSpPr>
          <p:nvPr>
            <p:ph type="title"/>
          </p:nvPr>
        </p:nvSpPr>
        <p:spPr>
          <a:xfrm>
            <a:off x="3557014" y="709099"/>
            <a:ext cx="8019289" cy="891101"/>
          </a:xfrm>
          <a:prstGeom prst="rect">
            <a:avLst/>
          </a:prstGeom>
        </p:spPr>
        <p:txBody>
          <a:bodyPr anchor="b">
            <a:noAutofit/>
          </a:bodyPr>
          <a:lstStyle>
            <a:lvl1pPr>
              <a:defRPr sz="3200"/>
            </a:lvl1pPr>
          </a:lstStyle>
          <a:p>
            <a:r>
              <a:rPr lang="en-US" dirty="0"/>
              <a:t>Click to edit Master title style</a:t>
            </a:r>
          </a:p>
        </p:txBody>
      </p:sp>
      <p:sp>
        <p:nvSpPr>
          <p:cNvPr id="10" name="Picture Placeholder 15">
            <a:extLst>
              <a:ext uri="{FF2B5EF4-FFF2-40B4-BE49-F238E27FC236}">
                <a16:creationId xmlns:a16="http://schemas.microsoft.com/office/drawing/2014/main" id="{6DECEA09-BF69-1A41-377F-55B34707197E}"/>
              </a:ext>
            </a:extLst>
          </p:cNvPr>
          <p:cNvSpPr>
            <a:spLocks noGrp="1"/>
          </p:cNvSpPr>
          <p:nvPr>
            <p:ph type="pic" sz="quarter" idx="18" hasCustomPrompt="1"/>
          </p:nvPr>
        </p:nvSpPr>
        <p:spPr>
          <a:xfrm>
            <a:off x="269746" y="269622"/>
            <a:ext cx="2395728" cy="6309360"/>
          </a:xfrm>
          <a:blipFill>
            <a:blip r:embed="rId2">
              <a:alphaModFix amt="60000"/>
            </a:blip>
            <a:stretch>
              <a:fillRect/>
            </a:stretch>
          </a:blipFill>
        </p:spPr>
        <p:txBody>
          <a:bodyPr/>
          <a:lstStyle>
            <a:lvl1pPr>
              <a:defRPr/>
            </a:lvl1pPr>
          </a:lstStyle>
          <a:p>
            <a:r>
              <a:rPr lang="en-US" dirty="0"/>
              <a:t> </a:t>
            </a:r>
          </a:p>
        </p:txBody>
      </p:sp>
      <p:sp>
        <p:nvSpPr>
          <p:cNvPr id="12" name="Content Placeholder 7">
            <a:extLst>
              <a:ext uri="{FF2B5EF4-FFF2-40B4-BE49-F238E27FC236}">
                <a16:creationId xmlns:a16="http://schemas.microsoft.com/office/drawing/2014/main" id="{264E6032-E2DD-DC72-9E75-BAB830416F45}"/>
              </a:ext>
            </a:extLst>
          </p:cNvPr>
          <p:cNvSpPr>
            <a:spLocks noGrp="1"/>
          </p:cNvSpPr>
          <p:nvPr>
            <p:ph sz="quarter" idx="14"/>
          </p:nvPr>
        </p:nvSpPr>
        <p:spPr>
          <a:xfrm>
            <a:off x="3557014"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3557014" y="6343955"/>
            <a:ext cx="3422906" cy="365125"/>
          </a:xfrm>
          <a:prstGeom prst="rect">
            <a:avLst/>
          </a:prstGeo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noAutofit/>
          </a:bodyPr>
          <a:lstStyle/>
          <a:p>
            <a:r>
              <a:rPr lang="en-US"/>
              <a:t>20xx</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cxnSp>
        <p:nvCxnSpPr>
          <p:cNvPr id="2" name="Straight Connector 1">
            <a:extLst>
              <a:ext uri="{FF2B5EF4-FFF2-40B4-BE49-F238E27FC236}">
                <a16:creationId xmlns:a16="http://schemas.microsoft.com/office/drawing/2014/main" id="{9727AEE3-AD29-F7D6-BFA0-59B889778837}"/>
              </a:ext>
            </a:extLst>
          </p:cNvPr>
          <p:cNvCxnSpPr>
            <a:cxnSpLocks/>
          </p:cNvCxnSpPr>
          <p:nvPr userDrawn="1"/>
        </p:nvCxnSpPr>
        <p:spPr>
          <a:xfrm>
            <a:off x="3661789"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E81DF0F-1D08-CFC3-D336-6E69AD26CA81}"/>
              </a:ext>
            </a:extLst>
          </p:cNvPr>
          <p:cNvCxnSpPr>
            <a:cxnSpLocks/>
          </p:cNvCxnSpPr>
          <p:nvPr userDrawn="1"/>
        </p:nvCxnSpPr>
        <p:spPr>
          <a:xfrm>
            <a:off x="714375"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918502E-0DE9-66F0-120E-B9F9EDDBC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52116" y="-4698"/>
            <a:ext cx="2944366"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4" name="Title 1">
            <a:extLst>
              <a:ext uri="{FF2B5EF4-FFF2-40B4-BE49-F238E27FC236}">
                <a16:creationId xmlns:a16="http://schemas.microsoft.com/office/drawing/2014/main" id="{2ADEEE89-7A53-BFD6-F854-BC4947CE2B58}"/>
              </a:ext>
            </a:extLst>
          </p:cNvPr>
          <p:cNvSpPr>
            <a:spLocks noGrp="1"/>
          </p:cNvSpPr>
          <p:nvPr>
            <p:ph type="title"/>
          </p:nvPr>
        </p:nvSpPr>
        <p:spPr>
          <a:xfrm>
            <a:off x="609600" y="709099"/>
            <a:ext cx="8019289" cy="891101"/>
          </a:xfrm>
          <a:prstGeom prst="rect">
            <a:avLst/>
          </a:prstGeom>
        </p:spPr>
        <p:txBody>
          <a:bodyPr anchor="b">
            <a:noAutofit/>
          </a:bodyPr>
          <a:lstStyle>
            <a:lvl1pPr>
              <a:defRPr sz="3200"/>
            </a:lvl1pPr>
          </a:lstStyle>
          <a:p>
            <a:r>
              <a:rPr lang="en-US" dirty="0"/>
              <a:t>Click to edit Master title style</a:t>
            </a:r>
          </a:p>
        </p:txBody>
      </p:sp>
      <p:sp>
        <p:nvSpPr>
          <p:cNvPr id="11" name="Content Placeholder 7">
            <a:extLst>
              <a:ext uri="{FF2B5EF4-FFF2-40B4-BE49-F238E27FC236}">
                <a16:creationId xmlns:a16="http://schemas.microsoft.com/office/drawing/2014/main" id="{8E4281B5-46C8-0290-9B6E-154BCEB2F9F1}"/>
              </a:ext>
            </a:extLst>
          </p:cNvPr>
          <p:cNvSpPr>
            <a:spLocks noGrp="1"/>
          </p:cNvSpPr>
          <p:nvPr>
            <p:ph sz="quarter" idx="14"/>
          </p:nvPr>
        </p:nvSpPr>
        <p:spPr>
          <a:xfrm>
            <a:off x="609600"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3">
            <a:extLst>
              <a:ext uri="{FF2B5EF4-FFF2-40B4-BE49-F238E27FC236}">
                <a16:creationId xmlns:a16="http://schemas.microsoft.com/office/drawing/2014/main" id="{9CF2DB13-C77B-68E8-AA32-2A399E83A39F}"/>
              </a:ext>
            </a:extLst>
          </p:cNvPr>
          <p:cNvSpPr>
            <a:spLocks noGrp="1"/>
          </p:cNvSpPr>
          <p:nvPr>
            <p:ph type="ftr" sz="quarter" idx="16"/>
          </p:nvPr>
        </p:nvSpPr>
        <p:spPr>
          <a:xfrm>
            <a:off x="609600" y="6343955"/>
            <a:ext cx="3422906" cy="365125"/>
          </a:xfrm>
          <a:prstGeom prst="rect">
            <a:avLst/>
          </a:prstGeom>
        </p:spPr>
        <p:txBody>
          <a:bodyPr>
            <a:noAutofit/>
          </a:bodyPr>
          <a:lstStyle/>
          <a:p>
            <a:r>
              <a:rPr lang="en-US"/>
              <a:t>Sample Footer Text</a:t>
            </a:r>
          </a:p>
        </p:txBody>
      </p:sp>
      <p:sp>
        <p:nvSpPr>
          <p:cNvPr id="16" name="Date Placeholder 2">
            <a:extLst>
              <a:ext uri="{FF2B5EF4-FFF2-40B4-BE49-F238E27FC236}">
                <a16:creationId xmlns:a16="http://schemas.microsoft.com/office/drawing/2014/main" id="{723C7477-007B-AF5F-BF27-20DF2D11C11B}"/>
              </a:ext>
            </a:extLst>
          </p:cNvPr>
          <p:cNvSpPr>
            <a:spLocks noGrp="1"/>
          </p:cNvSpPr>
          <p:nvPr>
            <p:ph type="dt" sz="half" idx="15"/>
          </p:nvPr>
        </p:nvSpPr>
        <p:spPr>
          <a:xfrm>
            <a:off x="5998285" y="6343955"/>
            <a:ext cx="2150873" cy="365125"/>
          </a:xfrm>
          <a:prstGeom prst="rect">
            <a:avLst/>
          </a:prstGeom>
        </p:spPr>
        <p:txBody>
          <a:bodyPr>
            <a:noAutofit/>
          </a:bodyPr>
          <a:lstStyle/>
          <a:p>
            <a:r>
              <a:rPr lang="en-US"/>
              <a:t>20xx</a:t>
            </a:r>
          </a:p>
        </p:txBody>
      </p:sp>
      <p:sp>
        <p:nvSpPr>
          <p:cNvPr id="18" name="Slide Number Placeholder 8">
            <a:extLst>
              <a:ext uri="{FF2B5EF4-FFF2-40B4-BE49-F238E27FC236}">
                <a16:creationId xmlns:a16="http://schemas.microsoft.com/office/drawing/2014/main" id="{9F76A51B-A740-5EA5-477F-42182383C5FF}"/>
              </a:ext>
            </a:extLst>
          </p:cNvPr>
          <p:cNvSpPr>
            <a:spLocks noGrp="1"/>
          </p:cNvSpPr>
          <p:nvPr>
            <p:ph type="sldNum" sz="quarter" idx="17"/>
          </p:nvPr>
        </p:nvSpPr>
        <p:spPr>
          <a:xfrm>
            <a:off x="8199682" y="6343955"/>
            <a:ext cx="429207" cy="365125"/>
          </a:xfrm>
          <a:prstGeom prst="rect">
            <a:avLst/>
          </a:prstGeom>
        </p:spPr>
        <p:txBody>
          <a:bodyPr>
            <a:noAutofit/>
          </a:bodyPr>
          <a:lstStyle/>
          <a:p>
            <a:fld id="{AEAA3239-9EA4-4A65-A281-97F994456D9F}" type="slidenum">
              <a:rPr lang="en-US" smtClean="0"/>
              <a:t>‹#›</a:t>
            </a:fld>
            <a:endParaRPr lang="en-US"/>
          </a:p>
        </p:txBody>
      </p:sp>
      <p:sp>
        <p:nvSpPr>
          <p:cNvPr id="20" name="Picture Placeholder 15">
            <a:extLst>
              <a:ext uri="{FF2B5EF4-FFF2-40B4-BE49-F238E27FC236}">
                <a16:creationId xmlns:a16="http://schemas.microsoft.com/office/drawing/2014/main" id="{5FA75C2B-3307-6106-9020-5A6F5C28CE54}"/>
              </a:ext>
            </a:extLst>
          </p:cNvPr>
          <p:cNvSpPr>
            <a:spLocks noGrp="1"/>
          </p:cNvSpPr>
          <p:nvPr>
            <p:ph type="pic" sz="quarter" idx="18" hasCustomPrompt="1"/>
          </p:nvPr>
        </p:nvSpPr>
        <p:spPr>
          <a:xfrm>
            <a:off x="9521861" y="269622"/>
            <a:ext cx="2395728"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861201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88DE7-0F60-6168-9CA3-51F9168BA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75" y="0"/>
            <a:ext cx="64008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04302" y="685800"/>
            <a:ext cx="4572001" cy="895139"/>
          </a:xfrm>
          <a:prstGeom prst="rect">
            <a:avLst/>
          </a:prstGeom>
        </p:spPr>
        <p:txBody>
          <a:bodyPr anchor="b">
            <a:noAutofit/>
          </a:bodyPr>
          <a:lstStyle>
            <a:lvl1pPr>
              <a:defRPr sz="3200"/>
            </a:lvl1pPr>
          </a:lstStyle>
          <a:p>
            <a:r>
              <a:rPr lang="en-US" dirty="0"/>
              <a:t>Click to edit Master title style</a:t>
            </a:r>
          </a:p>
        </p:txBody>
      </p:sp>
      <p:sp>
        <p:nvSpPr>
          <p:cNvPr id="13" name="Picture Placeholder 15">
            <a:extLst>
              <a:ext uri="{FF2B5EF4-FFF2-40B4-BE49-F238E27FC236}">
                <a16:creationId xmlns:a16="http://schemas.microsoft.com/office/drawing/2014/main" id="{74F04492-82BE-6873-2EB5-D1F54A59D796}"/>
              </a:ext>
            </a:extLst>
          </p:cNvPr>
          <p:cNvSpPr>
            <a:spLocks noGrp="1"/>
          </p:cNvSpPr>
          <p:nvPr>
            <p:ph type="pic" sz="quarter" idx="18" hasCustomPrompt="1"/>
          </p:nvPr>
        </p:nvSpPr>
        <p:spPr>
          <a:xfrm>
            <a:off x="271445" y="274320"/>
            <a:ext cx="5852160" cy="6309360"/>
          </a:xfrm>
          <a:blipFill>
            <a:blip r:embed="rId2">
              <a:alphaModFix amt="6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10400" y="2133606"/>
            <a:ext cx="4572001" cy="4038575"/>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04302" y="6343955"/>
            <a:ext cx="2105099" cy="365125"/>
          </a:xfrm>
          <a:prstGeom prst="rect">
            <a:avLst/>
          </a:prstGeo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cxnSp>
        <p:nvCxnSpPr>
          <p:cNvPr id="10" name="Straight Connector 9">
            <a:extLst>
              <a:ext uri="{FF2B5EF4-FFF2-40B4-BE49-F238E27FC236}">
                <a16:creationId xmlns:a16="http://schemas.microsoft.com/office/drawing/2014/main" id="{BC824679-0DD4-43C3-4580-78706496FBE2}"/>
              </a:ext>
            </a:extLst>
          </p:cNvPr>
          <p:cNvCxnSpPr>
            <a:cxnSpLocks/>
          </p:cNvCxnSpPr>
          <p:nvPr userDrawn="1"/>
        </p:nvCxnSpPr>
        <p:spPr>
          <a:xfrm>
            <a:off x="7099930" y="185727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13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192057-ED66-C8A5-B85E-40F2037C6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1200" y="0"/>
            <a:ext cx="64008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9B106E7D-3EDD-EA41-1839-6F135AE55491}"/>
              </a:ext>
            </a:extLst>
          </p:cNvPr>
          <p:cNvSpPr>
            <a:spLocks noGrp="1"/>
          </p:cNvSpPr>
          <p:nvPr>
            <p:ph type="title"/>
          </p:nvPr>
        </p:nvSpPr>
        <p:spPr>
          <a:xfrm>
            <a:off x="612649" y="685800"/>
            <a:ext cx="4572001" cy="895139"/>
          </a:xfrm>
          <a:prstGeom prst="rect">
            <a:avLst/>
          </a:prstGeom>
        </p:spPr>
        <p:txBody>
          <a:bodyPr anchor="b">
            <a:noAutofit/>
          </a:bodyPr>
          <a:lstStyle>
            <a:lvl1pPr>
              <a:defRPr sz="3200"/>
            </a:lvl1pPr>
          </a:lstStyle>
          <a:p>
            <a:r>
              <a:rPr lang="en-US"/>
              <a:t>Click to edit Master title style</a:t>
            </a:r>
          </a:p>
        </p:txBody>
      </p:sp>
      <p:sp>
        <p:nvSpPr>
          <p:cNvPr id="11" name="Content Placeholder 7">
            <a:extLst>
              <a:ext uri="{FF2B5EF4-FFF2-40B4-BE49-F238E27FC236}">
                <a16:creationId xmlns:a16="http://schemas.microsoft.com/office/drawing/2014/main" id="{42A4AC27-FC3B-F141-88F5-7282935954DD}"/>
              </a:ext>
            </a:extLst>
          </p:cNvPr>
          <p:cNvSpPr>
            <a:spLocks noGrp="1"/>
          </p:cNvSpPr>
          <p:nvPr>
            <p:ph sz="quarter" idx="14"/>
          </p:nvPr>
        </p:nvSpPr>
        <p:spPr>
          <a:xfrm>
            <a:off x="618747" y="2133606"/>
            <a:ext cx="4572001" cy="4038575"/>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a:extLst>
              <a:ext uri="{FF2B5EF4-FFF2-40B4-BE49-F238E27FC236}">
                <a16:creationId xmlns:a16="http://schemas.microsoft.com/office/drawing/2014/main" id="{79943DFD-7853-50DB-DFE8-2D0792CC1535}"/>
              </a:ext>
            </a:extLst>
          </p:cNvPr>
          <p:cNvSpPr>
            <a:spLocks noGrp="1"/>
          </p:cNvSpPr>
          <p:nvPr>
            <p:ph type="ftr" sz="quarter" idx="11"/>
          </p:nvPr>
        </p:nvSpPr>
        <p:spPr>
          <a:xfrm>
            <a:off x="612649" y="6343955"/>
            <a:ext cx="2105099"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3" name="Date Placeholder 4">
            <a:extLst>
              <a:ext uri="{FF2B5EF4-FFF2-40B4-BE49-F238E27FC236}">
                <a16:creationId xmlns:a16="http://schemas.microsoft.com/office/drawing/2014/main" id="{C5840587-9753-9826-EA98-7CF7F15308F0}"/>
              </a:ext>
            </a:extLst>
          </p:cNvPr>
          <p:cNvSpPr>
            <a:spLocks noGrp="1"/>
          </p:cNvSpPr>
          <p:nvPr>
            <p:ph type="dt" sz="half" idx="10"/>
          </p:nvPr>
        </p:nvSpPr>
        <p:spPr>
          <a:xfrm>
            <a:off x="2983414" y="6343955"/>
            <a:ext cx="1772029"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9" name="Slide Number Placeholder 6">
            <a:extLst>
              <a:ext uri="{FF2B5EF4-FFF2-40B4-BE49-F238E27FC236}">
                <a16:creationId xmlns:a16="http://schemas.microsoft.com/office/drawing/2014/main" id="{D3C41979-6374-97D1-3061-3AB9D9EB80CF}"/>
              </a:ext>
            </a:extLst>
          </p:cNvPr>
          <p:cNvSpPr>
            <a:spLocks noGrp="1"/>
          </p:cNvSpPr>
          <p:nvPr>
            <p:ph type="sldNum" sz="quarter" idx="12"/>
          </p:nvPr>
        </p:nvSpPr>
        <p:spPr>
          <a:xfrm>
            <a:off x="4755443"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14" name="Picture Placeholder 15">
            <a:extLst>
              <a:ext uri="{FF2B5EF4-FFF2-40B4-BE49-F238E27FC236}">
                <a16:creationId xmlns:a16="http://schemas.microsoft.com/office/drawing/2014/main" id="{48CB05E2-2306-9AA8-0977-833AD0146BEB}"/>
              </a:ext>
            </a:extLst>
          </p:cNvPr>
          <p:cNvSpPr>
            <a:spLocks noGrp="1"/>
          </p:cNvSpPr>
          <p:nvPr>
            <p:ph type="pic" sz="quarter" idx="18" hasCustomPrompt="1"/>
          </p:nvPr>
        </p:nvSpPr>
        <p:spPr>
          <a:xfrm>
            <a:off x="6065520" y="274320"/>
            <a:ext cx="5852160" cy="6309360"/>
          </a:xfrm>
          <a:blipFill>
            <a:blip r:embed="rId2">
              <a:alphaModFix amt="60000"/>
            </a:blip>
            <a:stretch>
              <a:fillRect/>
            </a:stretch>
          </a:blipFill>
        </p:spPr>
        <p:txBody>
          <a:bodyPr/>
          <a:lstStyle>
            <a:lvl1pPr>
              <a:defRPr/>
            </a:lvl1pPr>
          </a:lstStyle>
          <a:p>
            <a:r>
              <a:rPr lang="en-US" dirty="0"/>
              <a:t> </a:t>
            </a:r>
          </a:p>
        </p:txBody>
      </p:sp>
      <p:cxnSp>
        <p:nvCxnSpPr>
          <p:cNvPr id="2" name="Straight Connector 1">
            <a:extLst>
              <a:ext uri="{FF2B5EF4-FFF2-40B4-BE49-F238E27FC236}">
                <a16:creationId xmlns:a16="http://schemas.microsoft.com/office/drawing/2014/main" id="{B6796377-F057-555E-6D11-962F10D4E655}"/>
              </a:ext>
            </a:extLst>
          </p:cNvPr>
          <p:cNvCxnSpPr>
            <a:cxnSpLocks/>
          </p:cNvCxnSpPr>
          <p:nvPr userDrawn="1"/>
        </p:nvCxnSpPr>
        <p:spPr>
          <a:xfrm>
            <a:off x="714375" y="1857272"/>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869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C2E769-CE9C-F713-6844-D0DBB458CE18}"/>
              </a:ext>
            </a:extLst>
          </p:cNvPr>
          <p:cNvCxnSpPr>
            <a:cxnSpLocks/>
          </p:cNvCxnSpPr>
          <p:nvPr userDrawn="1"/>
        </p:nvCxnSpPr>
        <p:spPr>
          <a:xfrm>
            <a:off x="8029448" y="185726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B2937D-47DC-BF81-9ACE-6E67A5724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698"/>
            <a:ext cx="73121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6" name="Title 1">
            <a:extLst>
              <a:ext uri="{FF2B5EF4-FFF2-40B4-BE49-F238E27FC236}">
                <a16:creationId xmlns:a16="http://schemas.microsoft.com/office/drawing/2014/main" id="{3011DB78-8965-7609-C35E-80AF7F5B774C}"/>
              </a:ext>
            </a:extLst>
          </p:cNvPr>
          <p:cNvSpPr>
            <a:spLocks noGrp="1"/>
          </p:cNvSpPr>
          <p:nvPr>
            <p:ph type="title"/>
          </p:nvPr>
        </p:nvSpPr>
        <p:spPr>
          <a:xfrm>
            <a:off x="7924800" y="671136"/>
            <a:ext cx="3657474" cy="909797"/>
          </a:xfrm>
          <a:prstGeom prst="rect">
            <a:avLst/>
          </a:prstGeom>
        </p:spPr>
        <p:txBody>
          <a:bodyPr anchor="b">
            <a:noAutofit/>
          </a:bodyPr>
          <a:lstStyle>
            <a:lvl1pPr>
              <a:defRPr sz="3200"/>
            </a:lvl1pPr>
          </a:lstStyle>
          <a:p>
            <a:r>
              <a:rPr lang="en-US" dirty="0"/>
              <a:t>Click to edit Master title style</a:t>
            </a:r>
          </a:p>
        </p:txBody>
      </p:sp>
      <p:sp>
        <p:nvSpPr>
          <p:cNvPr id="16" name="Picture Placeholder 15">
            <a:extLst>
              <a:ext uri="{FF2B5EF4-FFF2-40B4-BE49-F238E27FC236}">
                <a16:creationId xmlns:a16="http://schemas.microsoft.com/office/drawing/2014/main" id="{E6A4CFA5-203B-9204-E7F5-11EF9CE3C387}"/>
              </a:ext>
            </a:extLst>
          </p:cNvPr>
          <p:cNvSpPr>
            <a:spLocks noGrp="1"/>
          </p:cNvSpPr>
          <p:nvPr>
            <p:ph type="pic" sz="quarter" idx="18" hasCustomPrompt="1"/>
          </p:nvPr>
        </p:nvSpPr>
        <p:spPr>
          <a:xfrm>
            <a:off x="272796" y="269622"/>
            <a:ext cx="6766560" cy="6309360"/>
          </a:xfrm>
          <a:blipFill>
            <a:blip r:embed="rId2">
              <a:alphaModFix amt="60000"/>
            </a:blip>
            <a:stretch>
              <a:fillRect/>
            </a:stretch>
          </a:blipFill>
        </p:spPr>
        <p:txBody>
          <a:bodyPr/>
          <a:lstStyle>
            <a:lvl1pPr>
              <a:defRPr/>
            </a:lvl1pPr>
          </a:lstStyle>
          <a:p>
            <a:r>
              <a:rPr lang="en-US" dirty="0"/>
              <a:t> </a:t>
            </a:r>
          </a:p>
        </p:txBody>
      </p:sp>
      <p:sp>
        <p:nvSpPr>
          <p:cNvPr id="7" name="Content Placeholder 7">
            <a:extLst>
              <a:ext uri="{FF2B5EF4-FFF2-40B4-BE49-F238E27FC236}">
                <a16:creationId xmlns:a16="http://schemas.microsoft.com/office/drawing/2014/main" id="{C241E3CA-9184-3359-07D1-2172C4BB2F46}"/>
              </a:ext>
            </a:extLst>
          </p:cNvPr>
          <p:cNvSpPr>
            <a:spLocks noGrp="1"/>
          </p:cNvSpPr>
          <p:nvPr>
            <p:ph sz="quarter" idx="14"/>
          </p:nvPr>
        </p:nvSpPr>
        <p:spPr>
          <a:xfrm>
            <a:off x="7924801" y="2133602"/>
            <a:ext cx="3657600" cy="20573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8">
            <a:extLst>
              <a:ext uri="{FF2B5EF4-FFF2-40B4-BE49-F238E27FC236}">
                <a16:creationId xmlns:a16="http://schemas.microsoft.com/office/drawing/2014/main" id="{3822FD9A-C9C0-E27F-705F-B30E4B512FDF}"/>
              </a:ext>
            </a:extLst>
          </p:cNvPr>
          <p:cNvSpPr>
            <a:spLocks noGrp="1"/>
          </p:cNvSpPr>
          <p:nvPr>
            <p:ph type="ftr" sz="quarter" idx="16"/>
          </p:nvPr>
        </p:nvSpPr>
        <p:spPr>
          <a:xfrm>
            <a:off x="7924800" y="6343955"/>
            <a:ext cx="1637337" cy="365125"/>
          </a:xfrm>
          <a:prstGeom prst="rect">
            <a:avLst/>
          </a:prstGeom>
        </p:spPr>
        <p:txBody>
          <a:bodyPr/>
          <a:lstStyle/>
          <a:p>
            <a:r>
              <a:rPr lang="en-US"/>
              <a:t>Sample Footer Text</a:t>
            </a:r>
          </a:p>
        </p:txBody>
      </p:sp>
      <p:sp>
        <p:nvSpPr>
          <p:cNvPr id="4" name="Date Placeholder 3">
            <a:extLst>
              <a:ext uri="{FF2B5EF4-FFF2-40B4-BE49-F238E27FC236}">
                <a16:creationId xmlns:a16="http://schemas.microsoft.com/office/drawing/2014/main" id="{497E974A-B754-DA38-ADA3-45911636DA7D}"/>
              </a:ext>
            </a:extLst>
          </p:cNvPr>
          <p:cNvSpPr>
            <a:spLocks noGrp="1"/>
          </p:cNvSpPr>
          <p:nvPr>
            <p:ph type="dt" sz="half" idx="15"/>
          </p:nvPr>
        </p:nvSpPr>
        <p:spPr>
          <a:xfrm>
            <a:off x="10174785" y="6343955"/>
            <a:ext cx="949766" cy="365125"/>
          </a:xfrm>
          <a:prstGeom prst="rect">
            <a:avLst/>
          </a:prstGeom>
        </p:spPr>
        <p:txBody>
          <a:bodyPr/>
          <a:lstStyle/>
          <a:p>
            <a:r>
              <a:rPr lang="en-US"/>
              <a:t>20xx</a:t>
            </a:r>
          </a:p>
        </p:txBody>
      </p:sp>
      <p:sp>
        <p:nvSpPr>
          <p:cNvPr id="14" name="Slide Number Placeholder 9">
            <a:extLst>
              <a:ext uri="{FF2B5EF4-FFF2-40B4-BE49-F238E27FC236}">
                <a16:creationId xmlns:a16="http://schemas.microsoft.com/office/drawing/2014/main" id="{38B0FACB-4CC5-0738-E059-C2E9D2B56C75}"/>
              </a:ext>
            </a:extLst>
          </p:cNvPr>
          <p:cNvSpPr>
            <a:spLocks noGrp="1"/>
          </p:cNvSpPr>
          <p:nvPr>
            <p:ph type="sldNum" sz="quarter" idx="17"/>
          </p:nvPr>
        </p:nvSpPr>
        <p:spPr>
          <a:xfrm>
            <a:off x="11153067"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317095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58D487-A1F1-683A-BAB0-CF458881A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79848" y="0"/>
            <a:ext cx="73121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7" name="Title 1">
            <a:extLst>
              <a:ext uri="{FF2B5EF4-FFF2-40B4-BE49-F238E27FC236}">
                <a16:creationId xmlns:a16="http://schemas.microsoft.com/office/drawing/2014/main" id="{ACD7794F-E7D5-AAA7-1586-2916735DFAD0}"/>
              </a:ext>
            </a:extLst>
          </p:cNvPr>
          <p:cNvSpPr>
            <a:spLocks noGrp="1"/>
          </p:cNvSpPr>
          <p:nvPr>
            <p:ph type="title"/>
          </p:nvPr>
        </p:nvSpPr>
        <p:spPr>
          <a:xfrm>
            <a:off x="609600" y="671136"/>
            <a:ext cx="3657474" cy="909797"/>
          </a:xfrm>
          <a:prstGeom prst="rect">
            <a:avLst/>
          </a:prstGeom>
        </p:spPr>
        <p:txBody>
          <a:bodyPr anchor="b">
            <a:noAutofit/>
          </a:bodyPr>
          <a:lstStyle>
            <a:lvl1pPr>
              <a:defRPr sz="3200"/>
            </a:lvl1pPr>
          </a:lstStyle>
          <a:p>
            <a:r>
              <a:rPr lang="en-US" dirty="0"/>
              <a:t>Click to edit Master title style</a:t>
            </a:r>
          </a:p>
        </p:txBody>
      </p:sp>
      <p:sp>
        <p:nvSpPr>
          <p:cNvPr id="4" name="Content Placeholder 7">
            <a:extLst>
              <a:ext uri="{FF2B5EF4-FFF2-40B4-BE49-F238E27FC236}">
                <a16:creationId xmlns:a16="http://schemas.microsoft.com/office/drawing/2014/main" id="{060857C7-82E4-7465-780B-F61FDE2F4044}"/>
              </a:ext>
            </a:extLst>
          </p:cNvPr>
          <p:cNvSpPr>
            <a:spLocks noGrp="1"/>
          </p:cNvSpPr>
          <p:nvPr>
            <p:ph sz="quarter" idx="14"/>
          </p:nvPr>
        </p:nvSpPr>
        <p:spPr>
          <a:xfrm>
            <a:off x="609601" y="2133601"/>
            <a:ext cx="3657600" cy="20574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8">
            <a:extLst>
              <a:ext uri="{FF2B5EF4-FFF2-40B4-BE49-F238E27FC236}">
                <a16:creationId xmlns:a16="http://schemas.microsoft.com/office/drawing/2014/main" id="{F80C8C98-47A2-E988-3AE6-34783DFB0E00}"/>
              </a:ext>
            </a:extLst>
          </p:cNvPr>
          <p:cNvSpPr>
            <a:spLocks noGrp="1"/>
          </p:cNvSpPr>
          <p:nvPr>
            <p:ph type="ftr" sz="quarter" idx="16"/>
          </p:nvPr>
        </p:nvSpPr>
        <p:spPr>
          <a:xfrm>
            <a:off x="609600" y="6343955"/>
            <a:ext cx="1637337" cy="365125"/>
          </a:xfrm>
          <a:prstGeom prst="rect">
            <a:avLst/>
          </a:prstGeom>
        </p:spPr>
        <p:txBody>
          <a:bodyPr/>
          <a:lstStyle/>
          <a:p>
            <a:r>
              <a:rPr lang="en-US"/>
              <a:t>Sample Footer Text</a:t>
            </a:r>
          </a:p>
        </p:txBody>
      </p:sp>
      <p:sp>
        <p:nvSpPr>
          <p:cNvPr id="15" name="Date Placeholder 3">
            <a:extLst>
              <a:ext uri="{FF2B5EF4-FFF2-40B4-BE49-F238E27FC236}">
                <a16:creationId xmlns:a16="http://schemas.microsoft.com/office/drawing/2014/main" id="{06918495-7937-AB95-AE9B-E73858FCDCCB}"/>
              </a:ext>
            </a:extLst>
          </p:cNvPr>
          <p:cNvSpPr>
            <a:spLocks noGrp="1"/>
          </p:cNvSpPr>
          <p:nvPr>
            <p:ph type="dt" sz="half" idx="15"/>
          </p:nvPr>
        </p:nvSpPr>
        <p:spPr>
          <a:xfrm>
            <a:off x="2888101" y="6343955"/>
            <a:ext cx="949766" cy="365125"/>
          </a:xfrm>
          <a:prstGeom prst="rect">
            <a:avLst/>
          </a:prstGeom>
        </p:spPr>
        <p:txBody>
          <a:bodyPr/>
          <a:lstStyle/>
          <a:p>
            <a:r>
              <a:rPr lang="en-US"/>
              <a:t>20xx</a:t>
            </a:r>
          </a:p>
        </p:txBody>
      </p:sp>
      <p:sp>
        <p:nvSpPr>
          <p:cNvPr id="16" name="Slide Number Placeholder 9">
            <a:extLst>
              <a:ext uri="{FF2B5EF4-FFF2-40B4-BE49-F238E27FC236}">
                <a16:creationId xmlns:a16="http://schemas.microsoft.com/office/drawing/2014/main" id="{C1F54C04-CA0C-C7FC-EA6D-307BB54375F0}"/>
              </a:ext>
            </a:extLst>
          </p:cNvPr>
          <p:cNvSpPr>
            <a:spLocks noGrp="1"/>
          </p:cNvSpPr>
          <p:nvPr>
            <p:ph type="sldNum" sz="quarter" idx="17"/>
          </p:nvPr>
        </p:nvSpPr>
        <p:spPr>
          <a:xfrm>
            <a:off x="3837867" y="6343955"/>
            <a:ext cx="429207" cy="365125"/>
          </a:xfrm>
          <a:prstGeom prst="rect">
            <a:avLst/>
          </a:prstGeom>
        </p:spPr>
        <p:txBody>
          <a:bodyPr/>
          <a:lstStyle/>
          <a:p>
            <a:fld id="{AEAA3239-9EA4-4A65-A281-97F994456D9F}" type="slidenum">
              <a:rPr lang="en-US" smtClean="0"/>
              <a:t>‹#›</a:t>
            </a:fld>
            <a:endParaRPr lang="en-US"/>
          </a:p>
        </p:txBody>
      </p:sp>
      <p:sp>
        <p:nvSpPr>
          <p:cNvPr id="6" name="Picture Placeholder 15">
            <a:extLst>
              <a:ext uri="{FF2B5EF4-FFF2-40B4-BE49-F238E27FC236}">
                <a16:creationId xmlns:a16="http://schemas.microsoft.com/office/drawing/2014/main" id="{7CFA71BB-777B-7E69-94EC-F6787A89A6E6}"/>
              </a:ext>
            </a:extLst>
          </p:cNvPr>
          <p:cNvSpPr>
            <a:spLocks noGrp="1"/>
          </p:cNvSpPr>
          <p:nvPr>
            <p:ph type="pic" sz="quarter" idx="19" hasCustomPrompt="1"/>
          </p:nvPr>
        </p:nvSpPr>
        <p:spPr>
          <a:xfrm>
            <a:off x="5152644" y="274320"/>
            <a:ext cx="6766560" cy="6309360"/>
          </a:xfrm>
          <a:blipFill>
            <a:blip r:embed="rId2">
              <a:alphaModFix amt="60000"/>
            </a:blip>
            <a:stretch>
              <a:fillRect/>
            </a:stretch>
          </a:blipFill>
        </p:spPr>
        <p:txBody>
          <a:bodyPr/>
          <a:lstStyle>
            <a:lvl1pPr>
              <a:defRPr/>
            </a:lvl1pPr>
          </a:lstStyle>
          <a:p>
            <a:r>
              <a:rPr lang="en-US" dirty="0"/>
              <a:t> </a:t>
            </a:r>
          </a:p>
        </p:txBody>
      </p:sp>
      <p:cxnSp>
        <p:nvCxnSpPr>
          <p:cNvPr id="10" name="Straight Connector 9">
            <a:extLst>
              <a:ext uri="{FF2B5EF4-FFF2-40B4-BE49-F238E27FC236}">
                <a16:creationId xmlns:a16="http://schemas.microsoft.com/office/drawing/2014/main" id="{5C9694AE-FEB4-9B39-47B8-87A023695B5F}"/>
              </a:ext>
            </a:extLst>
          </p:cNvPr>
          <p:cNvCxnSpPr>
            <a:cxnSpLocks/>
          </p:cNvCxnSpPr>
          <p:nvPr userDrawn="1"/>
        </p:nvCxnSpPr>
        <p:spPr>
          <a:xfrm>
            <a:off x="714375" y="185726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29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45617-3FAE-4E81-40AD-B8D3BE8E8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82265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8"/>
            <a:ext cx="2749218" cy="1804827"/>
          </a:xfrm>
          <a:prstGeom prst="rect">
            <a:avLst/>
          </a:prstGeom>
        </p:spPr>
        <p:txBody>
          <a:bodyPr anchor="b">
            <a:noAutofit/>
          </a:bodyPr>
          <a:lstStyle/>
          <a:p>
            <a:r>
              <a:rPr lang="en-US" dirty="0"/>
              <a:t>Click to edit Master title style</a:t>
            </a:r>
          </a:p>
        </p:txBody>
      </p:sp>
      <p:sp>
        <p:nvSpPr>
          <p:cNvPr id="14" name="Picture Placeholder 13">
            <a:extLst>
              <a:ext uri="{FF2B5EF4-FFF2-40B4-BE49-F238E27FC236}">
                <a16:creationId xmlns:a16="http://schemas.microsoft.com/office/drawing/2014/main" id="{24F57C26-948D-3FE2-92DA-246D40F41964}"/>
              </a:ext>
            </a:extLst>
          </p:cNvPr>
          <p:cNvSpPr>
            <a:spLocks noGrp="1"/>
          </p:cNvSpPr>
          <p:nvPr>
            <p:ph type="pic" sz="quarter" idx="15" hasCustomPrompt="1"/>
          </p:nvPr>
        </p:nvSpPr>
        <p:spPr>
          <a:xfrm>
            <a:off x="272796" y="269622"/>
            <a:ext cx="7680960" cy="6309360"/>
          </a:xfrm>
          <a:blipFill>
            <a:blip r:embed="rId2">
              <a:alphaModFix amt="60000"/>
            </a:blip>
            <a:stretch>
              <a:fillRect/>
            </a:stretch>
          </a:blipFill>
        </p:spPr>
        <p:txBody>
          <a:bodyPr/>
          <a:lstStyle>
            <a:lvl1pPr>
              <a:defRPr/>
            </a:lvl1pPr>
          </a:lstStyle>
          <a:p>
            <a:r>
              <a:rPr lang="en-US" dirty="0"/>
              <a:t> </a:t>
            </a:r>
          </a:p>
        </p:txBody>
      </p:sp>
      <p:sp>
        <p:nvSpPr>
          <p:cNvPr id="9" name="Content Placeholder 7">
            <a:extLst>
              <a:ext uri="{FF2B5EF4-FFF2-40B4-BE49-F238E27FC236}">
                <a16:creationId xmlns:a16="http://schemas.microsoft.com/office/drawing/2014/main" id="{2A3C8EAC-492E-1D2B-97C8-8A7308054588}"/>
              </a:ext>
            </a:extLst>
          </p:cNvPr>
          <p:cNvSpPr>
            <a:spLocks noGrp="1"/>
          </p:cNvSpPr>
          <p:nvPr>
            <p:ph sz="quarter" idx="16"/>
          </p:nvPr>
        </p:nvSpPr>
        <p:spPr>
          <a:xfrm>
            <a:off x="8839200" y="3043302"/>
            <a:ext cx="2743201" cy="2185833"/>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62064" y="6343955"/>
            <a:ext cx="1430457"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76704" y="6343955"/>
            <a:ext cx="870392"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39152" y="6343955"/>
            <a:ext cx="437152"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cxnSp>
        <p:nvCxnSpPr>
          <p:cNvPr id="13" name="Straight Connector 12">
            <a:extLst>
              <a:ext uri="{FF2B5EF4-FFF2-40B4-BE49-F238E27FC236}">
                <a16:creationId xmlns:a16="http://schemas.microsoft.com/office/drawing/2014/main" id="{AC757DBD-64FF-E8CF-5B53-1EF6808C8918}"/>
              </a:ext>
            </a:extLst>
          </p:cNvPr>
          <p:cNvCxnSpPr>
            <a:cxnSpLocks/>
          </p:cNvCxnSpPr>
          <p:nvPr userDrawn="1"/>
        </p:nvCxnSpPr>
        <p:spPr>
          <a:xfrm>
            <a:off x="8943975" y="276696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21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AC31A53-5AD8-A443-D12C-F30129B4F766}"/>
              </a:ext>
            </a:extLst>
          </p:cNvPr>
          <p:cNvCxnSpPr>
            <a:cxnSpLocks/>
          </p:cNvCxnSpPr>
          <p:nvPr userDrawn="1"/>
        </p:nvCxnSpPr>
        <p:spPr>
          <a:xfrm>
            <a:off x="714375" y="276696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B186E7E-5BAD-AF3D-FBBE-17817921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0703" y="0"/>
            <a:ext cx="82265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9" name="Title 1">
            <a:extLst>
              <a:ext uri="{FF2B5EF4-FFF2-40B4-BE49-F238E27FC236}">
                <a16:creationId xmlns:a16="http://schemas.microsoft.com/office/drawing/2014/main" id="{29F8BB2D-A7E5-DBED-DD20-974C9BE9F2C6}"/>
              </a:ext>
            </a:extLst>
          </p:cNvPr>
          <p:cNvSpPr>
            <a:spLocks noGrp="1"/>
          </p:cNvSpPr>
          <p:nvPr>
            <p:ph type="title"/>
          </p:nvPr>
        </p:nvSpPr>
        <p:spPr>
          <a:xfrm>
            <a:off x="609600" y="685808"/>
            <a:ext cx="2749218" cy="1804827"/>
          </a:xfrm>
          <a:prstGeom prst="rect">
            <a:avLst/>
          </a:prstGeom>
        </p:spPr>
        <p:txBody>
          <a:bodyPr anchor="b">
            <a:noAutofit/>
          </a:bodyPr>
          <a:lstStyle/>
          <a:p>
            <a:r>
              <a:rPr lang="en-US"/>
              <a:t>Click to edit Master title style</a:t>
            </a:r>
          </a:p>
        </p:txBody>
      </p:sp>
      <p:sp>
        <p:nvSpPr>
          <p:cNvPr id="30" name="Content Placeholder 7">
            <a:extLst>
              <a:ext uri="{FF2B5EF4-FFF2-40B4-BE49-F238E27FC236}">
                <a16:creationId xmlns:a16="http://schemas.microsoft.com/office/drawing/2014/main" id="{76BCE583-5400-574C-6116-EFC25C5C41F2}"/>
              </a:ext>
            </a:extLst>
          </p:cNvPr>
          <p:cNvSpPr>
            <a:spLocks noGrp="1"/>
          </p:cNvSpPr>
          <p:nvPr>
            <p:ph sz="quarter" idx="14"/>
          </p:nvPr>
        </p:nvSpPr>
        <p:spPr>
          <a:xfrm>
            <a:off x="609600" y="3043302"/>
            <a:ext cx="2743201" cy="2185833"/>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5">
            <a:extLst>
              <a:ext uri="{FF2B5EF4-FFF2-40B4-BE49-F238E27FC236}">
                <a16:creationId xmlns:a16="http://schemas.microsoft.com/office/drawing/2014/main" id="{EBFDA9C1-7EB7-7B39-28EA-264DE42E317B}"/>
              </a:ext>
            </a:extLst>
          </p:cNvPr>
          <p:cNvSpPr>
            <a:spLocks noGrp="1"/>
          </p:cNvSpPr>
          <p:nvPr>
            <p:ph type="ftr" sz="quarter" idx="11"/>
          </p:nvPr>
        </p:nvSpPr>
        <p:spPr>
          <a:xfrm>
            <a:off x="633567" y="6343955"/>
            <a:ext cx="1430457"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10" name="Date Placeholder 4">
            <a:extLst>
              <a:ext uri="{FF2B5EF4-FFF2-40B4-BE49-F238E27FC236}">
                <a16:creationId xmlns:a16="http://schemas.microsoft.com/office/drawing/2014/main" id="{E3A43207-F6CC-A357-E839-73384BA5E1A8}"/>
              </a:ext>
            </a:extLst>
          </p:cNvPr>
          <p:cNvSpPr>
            <a:spLocks noGrp="1"/>
          </p:cNvSpPr>
          <p:nvPr>
            <p:ph type="dt" sz="half" idx="10"/>
          </p:nvPr>
        </p:nvSpPr>
        <p:spPr>
          <a:xfrm>
            <a:off x="2048207" y="6343955"/>
            <a:ext cx="870392"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13" name="Slide Number Placeholder 6">
            <a:extLst>
              <a:ext uri="{FF2B5EF4-FFF2-40B4-BE49-F238E27FC236}">
                <a16:creationId xmlns:a16="http://schemas.microsoft.com/office/drawing/2014/main" id="{B0A25FC7-86D1-3925-E290-26CF68DB5232}"/>
              </a:ext>
            </a:extLst>
          </p:cNvPr>
          <p:cNvSpPr>
            <a:spLocks noGrp="1"/>
          </p:cNvSpPr>
          <p:nvPr>
            <p:ph type="sldNum" sz="quarter" idx="12"/>
          </p:nvPr>
        </p:nvSpPr>
        <p:spPr>
          <a:xfrm>
            <a:off x="2910655" y="6343955"/>
            <a:ext cx="437152"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25" name="Picture Placeholder 13">
            <a:extLst>
              <a:ext uri="{FF2B5EF4-FFF2-40B4-BE49-F238E27FC236}">
                <a16:creationId xmlns:a16="http://schemas.microsoft.com/office/drawing/2014/main" id="{98B25542-4AC6-A316-6C17-7D2226A56805}"/>
              </a:ext>
            </a:extLst>
          </p:cNvPr>
          <p:cNvSpPr>
            <a:spLocks noGrp="1"/>
          </p:cNvSpPr>
          <p:nvPr>
            <p:ph type="pic" sz="quarter" idx="15" hasCustomPrompt="1"/>
          </p:nvPr>
        </p:nvSpPr>
        <p:spPr>
          <a:xfrm>
            <a:off x="4243499" y="269622"/>
            <a:ext cx="7680960"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551512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7F7D08-392D-7E73-0486-E68DA575A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4996"/>
            <a:ext cx="12192001" cy="425978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859868"/>
            <a:ext cx="3635475" cy="1159932"/>
          </a:xfrm>
          <a:prstGeom prst="rect">
            <a:avLst/>
          </a:prstGeom>
        </p:spPr>
        <p:txBody>
          <a:bodyPr anchor="ctr">
            <a:noAutofit/>
          </a:bodyPr>
          <a:lstStyle>
            <a:lvl1pPr>
              <a:defRPr sz="3200"/>
            </a:lvl1pPr>
          </a:lstStyle>
          <a:p>
            <a:r>
              <a:rPr lang="en-US" dirty="0"/>
              <a:t>Click to edit Master title style</a:t>
            </a:r>
          </a:p>
        </p:txBody>
      </p:sp>
      <p:sp>
        <p:nvSpPr>
          <p:cNvPr id="12" name="Picture Placeholder 23">
            <a:extLst>
              <a:ext uri="{FF2B5EF4-FFF2-40B4-BE49-F238E27FC236}">
                <a16:creationId xmlns:a16="http://schemas.microsoft.com/office/drawing/2014/main" id="{4E35383E-CE2A-008E-E1E8-2E0B728D0F92}"/>
              </a:ext>
            </a:extLst>
          </p:cNvPr>
          <p:cNvSpPr>
            <a:spLocks noGrp="1"/>
          </p:cNvSpPr>
          <p:nvPr>
            <p:ph type="pic" sz="quarter" idx="15" hasCustomPrompt="1"/>
          </p:nvPr>
        </p:nvSpPr>
        <p:spPr>
          <a:xfrm>
            <a:off x="275842" y="277993"/>
            <a:ext cx="11640312" cy="3712464"/>
          </a:xfrm>
          <a:blipFill>
            <a:blip r:embed="rId2">
              <a:alphaModFix amt="60000"/>
            </a:blip>
            <a:stretch>
              <a:fillRect/>
            </a:stretch>
          </a:blipFill>
        </p:spPr>
        <p:txBody>
          <a:bodyPr/>
          <a:lstStyle>
            <a:lvl1pPr>
              <a:defRPr/>
            </a:lvl1pPr>
          </a:lstStyle>
          <a:p>
            <a:r>
              <a:rPr lang="en-US" dirty="0"/>
              <a:t> </a:t>
            </a:r>
          </a:p>
        </p:txBody>
      </p:sp>
      <p:cxnSp>
        <p:nvCxnSpPr>
          <p:cNvPr id="4" name="Straight Connector 3">
            <a:extLst>
              <a:ext uri="{FF2B5EF4-FFF2-40B4-BE49-F238E27FC236}">
                <a16:creationId xmlns:a16="http://schemas.microsoft.com/office/drawing/2014/main" id="{B90D005D-712B-494B-56DF-924DDF482030}"/>
              </a:ext>
            </a:extLst>
          </p:cNvPr>
          <p:cNvCxnSpPr>
            <a:cxnSpLocks/>
          </p:cNvCxnSpPr>
          <p:nvPr/>
        </p:nvCxnSpPr>
        <p:spPr>
          <a:xfrm rot="16200000" flipH="1">
            <a:off x="4221480" y="5439835"/>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743480" y="4859868"/>
            <a:ext cx="6804335" cy="1159932"/>
          </a:xfrm>
        </p:spPr>
        <p:txBody>
          <a:bodyPr vert="horz" lIns="91440" tIns="45720" rIns="91440" bIns="45720" rtlCol="0" anchor="ctr">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57276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grpSp>
        <p:nvGrpSpPr>
          <p:cNvPr id="7" name="Vector">
            <a:extLst>
              <a:ext uri="{FF2B5EF4-FFF2-40B4-BE49-F238E27FC236}">
                <a16:creationId xmlns:a16="http://schemas.microsoft.com/office/drawing/2014/main" id="{00CDC658-A6F6-5658-3A53-5BC88F7EF3AC}"/>
              </a:ext>
            </a:extLst>
          </p:cNvPr>
          <p:cNvGrpSpPr/>
          <p:nvPr/>
        </p:nvGrpSpPr>
        <p:grpSpPr>
          <a:xfrm>
            <a:off x="268449" y="457964"/>
            <a:ext cx="2227875" cy="5970551"/>
            <a:chOff x="268449" y="457964"/>
            <a:chExt cx="2227875" cy="5970551"/>
          </a:xfrm>
        </p:grpSpPr>
        <p:grpSp>
          <p:nvGrpSpPr>
            <p:cNvPr id="8" name="Group 7">
              <a:extLst>
                <a:ext uri="{FF2B5EF4-FFF2-40B4-BE49-F238E27FC236}">
                  <a16:creationId xmlns:a16="http://schemas.microsoft.com/office/drawing/2014/main" id="{E558385A-FBF5-E7C2-C216-0F09392A44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24" name="Group 23">
                <a:extLst>
                  <a:ext uri="{FF2B5EF4-FFF2-40B4-BE49-F238E27FC236}">
                    <a16:creationId xmlns:a16="http://schemas.microsoft.com/office/drawing/2014/main" id="{A930D5B6-DFED-B550-7D11-39B0DE497DC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3360DDD4-298A-89DE-FA5D-979D3715980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5D2DB3B7-52E8-5842-C5B4-CC2A04A40F3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9BB2BB-80C0-BAEB-0FAB-E2D6CBA39F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7B112078-076C-C536-76D4-324507E725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6029C372-14FB-3B0B-F1BE-DA206A2BE1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C5A5830-350B-9CD2-8321-8E2D47A2E95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101">
                    <a:extLst>
                      <a:ext uri="{FF2B5EF4-FFF2-40B4-BE49-F238E27FC236}">
                        <a16:creationId xmlns:a16="http://schemas.microsoft.com/office/drawing/2014/main" id="{86E560FA-66CD-71F7-71FB-5624F46067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102">
                    <a:extLst>
                      <a:ext uri="{FF2B5EF4-FFF2-40B4-BE49-F238E27FC236}">
                        <a16:creationId xmlns:a16="http://schemas.microsoft.com/office/drawing/2014/main" id="{7AB96093-1181-E260-C34F-0575B7940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48D173A6-B48F-E510-1D43-D816184D374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86225E14-5F55-FABA-8A8F-EB2FAE361C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3194F6C1-E4B7-0E2B-733A-24891B05AF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13982ED7-7305-6127-8E74-7A0D424DD7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DE9F9315-2552-CFF1-3A8D-089F1163E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1BEC0931-A9B9-CE3B-EB79-20CE3DA7B1B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 name="Group 9">
                <a:extLst>
                  <a:ext uri="{FF2B5EF4-FFF2-40B4-BE49-F238E27FC236}">
                    <a16:creationId xmlns:a16="http://schemas.microsoft.com/office/drawing/2014/main" id="{142CFB89-2BD1-A481-A47A-0AA2686982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19725E02-6FCE-0485-9FD9-29C78765D4B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AE0C473C-2E38-911B-354B-7EA8C7DDFF5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EC9451-A999-C0B6-E336-87087AC21EF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C93C83FF-ED97-CB06-8900-778CE38D88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3F73A54B-E99C-76B0-C985-5CDFAF27B8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4FFA0E4-5AD0-A26D-201A-FD581F0F635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16">
                    <a:extLst>
                      <a:ext uri="{FF2B5EF4-FFF2-40B4-BE49-F238E27FC236}">
                        <a16:creationId xmlns:a16="http://schemas.microsoft.com/office/drawing/2014/main" id="{1B881B1E-6677-15E6-67D6-A9E3DE2CEB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17">
                    <a:extLst>
                      <a:ext uri="{FF2B5EF4-FFF2-40B4-BE49-F238E27FC236}">
                        <a16:creationId xmlns:a16="http://schemas.microsoft.com/office/drawing/2014/main" id="{DEB9A344-C951-EEA7-CEDD-11F0006B30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7E5A2BEE-0017-56AA-A161-97325E22713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F2906AFB-F142-CCE3-1225-D96320E803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0190AEE6-A40F-489A-BCFF-239BE1F1C9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40A8EBB4-6E26-5A52-78D9-B2C48CB7125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C34A4D87-0628-3673-1195-2A7C3B50D8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40" name="Straight Connector 39">
            <a:extLst>
              <a:ext uri="{FF2B5EF4-FFF2-40B4-BE49-F238E27FC236}">
                <a16:creationId xmlns:a16="http://schemas.microsoft.com/office/drawing/2014/main" id="{C3B3D5AA-9117-2202-5527-3F96C9B9EC72}"/>
              </a:ext>
            </a:extLst>
          </p:cNvPr>
          <p:cNvCxnSpPr>
            <a:cxnSpLocks/>
          </p:cNvCxnSpPr>
          <p:nvPr userDrawn="1"/>
        </p:nvCxnSpPr>
        <p:spPr>
          <a:xfrm>
            <a:off x="3478911" y="502240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A4F08EBF-F0D1-CCB7-DDF6-D764A2A57010}"/>
              </a:ext>
            </a:extLst>
          </p:cNvPr>
          <p:cNvSpPr>
            <a:spLocks noGrp="1"/>
          </p:cNvSpPr>
          <p:nvPr>
            <p:ph type="ctrTitle"/>
          </p:nvPr>
        </p:nvSpPr>
        <p:spPr>
          <a:xfrm>
            <a:off x="3383279" y="2025536"/>
            <a:ext cx="8193023" cy="2731076"/>
          </a:xfrm>
          <a:prstGeom prst="rect">
            <a:avLst/>
          </a:prstGeom>
        </p:spPr>
        <p:txBody>
          <a:bodyPr vert="horz" lIns="91440" tIns="45720" rIns="91440" bIns="45720" rtlCol="0" anchor="b">
            <a:noAutofit/>
          </a:bodyPr>
          <a:lstStyle>
            <a:lvl1pPr>
              <a:defRPr lang="en-US" sz="4000" dirty="0"/>
            </a:lvl1pPr>
          </a:lstStyle>
          <a:p>
            <a:pPr lvl="0"/>
            <a:r>
              <a:rPr lang="en-US" dirty="0"/>
              <a:t>Click to edit Master title style</a:t>
            </a:r>
          </a:p>
        </p:txBody>
      </p:sp>
      <p:sp>
        <p:nvSpPr>
          <p:cNvPr id="39" name="Subtitle 2">
            <a:extLst>
              <a:ext uri="{FF2B5EF4-FFF2-40B4-BE49-F238E27FC236}">
                <a16:creationId xmlns:a16="http://schemas.microsoft.com/office/drawing/2014/main" id="{B343A649-C74E-CCE7-1671-661F9E232866}"/>
              </a:ext>
            </a:extLst>
          </p:cNvPr>
          <p:cNvSpPr>
            <a:spLocks noGrp="1"/>
          </p:cNvSpPr>
          <p:nvPr>
            <p:ph type="subTitle" idx="1"/>
          </p:nvPr>
        </p:nvSpPr>
        <p:spPr>
          <a:xfrm>
            <a:off x="3374136" y="5288204"/>
            <a:ext cx="8193022" cy="883996"/>
          </a:xfrm>
        </p:spPr>
        <p:txBody>
          <a:bodyPr vert="horz" lIns="91440" tIns="45720" rIns="91440" bIns="45720" rtlCol="0">
            <a:noAutofit/>
          </a:bodyPr>
          <a:lstStyle>
            <a:lvl1pPr marL="0" indent="0">
              <a:buNone/>
              <a:defRPr lang="en-US" sz="1800" cap="all" spc="100" baseline="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3383280" y="6343955"/>
            <a:ext cx="2805405"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6343955"/>
            <a:ext cx="2875064" cy="365125"/>
          </a:xfrm>
          <a:prstGeom prst="rect">
            <a:avLst/>
          </a:prstGeom>
        </p:spPr>
        <p:txBody>
          <a:bodyPr>
            <a:noAutofit/>
          </a:body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039015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FC57C7-558E-E972-FC3D-33EA5AE15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2001" cy="31242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62138"/>
            <a:ext cx="3044954" cy="2291441"/>
          </a:xfrm>
          <a:prstGeom prst="rect">
            <a:avLst/>
          </a:prstGeom>
        </p:spPr>
        <p:txBody>
          <a:bodyPr anchor="t">
            <a:noAutofit/>
          </a:bodyPr>
          <a:lstStyle>
            <a:lvl1pPr>
              <a:defRPr sz="3200"/>
            </a:lvl1pPr>
          </a:lstStyle>
          <a:p>
            <a:r>
              <a:rPr lang="en-US" dirty="0"/>
              <a:t>Click to edit Master title style</a:t>
            </a:r>
          </a:p>
        </p:txBody>
      </p:sp>
      <p:sp>
        <p:nvSpPr>
          <p:cNvPr id="12" name="Picture Placeholder 23">
            <a:extLst>
              <a:ext uri="{FF2B5EF4-FFF2-40B4-BE49-F238E27FC236}">
                <a16:creationId xmlns:a16="http://schemas.microsoft.com/office/drawing/2014/main" id="{129E37EC-D646-B8F8-28A4-78B2F3C0ED1A}"/>
              </a:ext>
            </a:extLst>
          </p:cNvPr>
          <p:cNvSpPr>
            <a:spLocks noGrp="1"/>
          </p:cNvSpPr>
          <p:nvPr>
            <p:ph type="pic" sz="quarter" idx="15" hasCustomPrompt="1"/>
          </p:nvPr>
        </p:nvSpPr>
        <p:spPr>
          <a:xfrm>
            <a:off x="275842" y="272796"/>
            <a:ext cx="11640312" cy="2578608"/>
          </a:xfrm>
          <a:blipFill>
            <a:blip r:embed="rId2">
              <a:alphaModFix amt="6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62137"/>
            <a:ext cx="7460029" cy="2291442"/>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931529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8C59FCA-4A79-A2FA-6580-49E46A3E6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3733800"/>
            <a:ext cx="12192001" cy="3127248"/>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4" name="Title 1">
            <a:extLst>
              <a:ext uri="{FF2B5EF4-FFF2-40B4-BE49-F238E27FC236}">
                <a16:creationId xmlns:a16="http://schemas.microsoft.com/office/drawing/2014/main" id="{08939F2A-119D-9DB2-839A-5279FDC03B78}"/>
              </a:ext>
            </a:extLst>
          </p:cNvPr>
          <p:cNvSpPr>
            <a:spLocks noGrp="1"/>
          </p:cNvSpPr>
          <p:nvPr>
            <p:ph type="title"/>
          </p:nvPr>
        </p:nvSpPr>
        <p:spPr>
          <a:xfrm>
            <a:off x="612646" y="798095"/>
            <a:ext cx="3044954" cy="2291441"/>
          </a:xfrm>
          <a:prstGeom prst="rect">
            <a:avLst/>
          </a:prstGeom>
        </p:spPr>
        <p:txBody>
          <a:bodyPr anchor="t">
            <a:noAutofit/>
          </a:bodyPr>
          <a:lstStyle>
            <a:lvl1pPr>
              <a:defRPr sz="3200"/>
            </a:lvl1pPr>
          </a:lstStyle>
          <a:p>
            <a:r>
              <a:rPr lang="en-US" dirty="0"/>
              <a:t>Click to edit Master title style</a:t>
            </a:r>
          </a:p>
        </p:txBody>
      </p:sp>
      <p:sp>
        <p:nvSpPr>
          <p:cNvPr id="5" name="Content Placeholder 7">
            <a:extLst>
              <a:ext uri="{FF2B5EF4-FFF2-40B4-BE49-F238E27FC236}">
                <a16:creationId xmlns:a16="http://schemas.microsoft.com/office/drawing/2014/main" id="{2A6D404D-0656-13AC-E54B-1B2AF72DA212}"/>
              </a:ext>
            </a:extLst>
          </p:cNvPr>
          <p:cNvSpPr>
            <a:spLocks noGrp="1"/>
          </p:cNvSpPr>
          <p:nvPr>
            <p:ph sz="quarter" idx="14"/>
          </p:nvPr>
        </p:nvSpPr>
        <p:spPr>
          <a:xfrm>
            <a:off x="4122370" y="798094"/>
            <a:ext cx="7460029" cy="2291442"/>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Date Placeholder 4">
            <a:extLst>
              <a:ext uri="{FF2B5EF4-FFF2-40B4-BE49-F238E27FC236}">
                <a16:creationId xmlns:a16="http://schemas.microsoft.com/office/drawing/2014/main" id="{8460894B-FE88-D983-F7F5-A84B72F3C467}"/>
              </a:ext>
            </a:extLst>
          </p:cNvPr>
          <p:cNvSpPr>
            <a:spLocks noGrp="1"/>
          </p:cNvSpPr>
          <p:nvPr>
            <p:ph type="dt" sz="half" idx="10"/>
          </p:nvPr>
        </p:nvSpPr>
        <p:spPr>
          <a:xfrm>
            <a:off x="612647" y="3295955"/>
            <a:ext cx="2202644" cy="365125"/>
          </a:xfrm>
          <a:prstGeom prst="rect">
            <a:avLst/>
          </a:prstGeom>
        </p:spPr>
        <p:txBody>
          <a:bodyPr/>
          <a:lstStyle/>
          <a:p>
            <a:r>
              <a:rPr lang="en-US"/>
              <a:t>20xx</a:t>
            </a:r>
          </a:p>
        </p:txBody>
      </p:sp>
      <p:sp>
        <p:nvSpPr>
          <p:cNvPr id="34" name="Footer Placeholder 5">
            <a:extLst>
              <a:ext uri="{FF2B5EF4-FFF2-40B4-BE49-F238E27FC236}">
                <a16:creationId xmlns:a16="http://schemas.microsoft.com/office/drawing/2014/main" id="{64575FAD-3BCD-7A5B-92C1-37F78686E8D1}"/>
              </a:ext>
            </a:extLst>
          </p:cNvPr>
          <p:cNvSpPr>
            <a:spLocks noGrp="1"/>
          </p:cNvSpPr>
          <p:nvPr>
            <p:ph type="ftr" sz="quarter" idx="11"/>
          </p:nvPr>
        </p:nvSpPr>
        <p:spPr>
          <a:xfrm>
            <a:off x="4693298" y="3295955"/>
            <a:ext cx="2805405" cy="365125"/>
          </a:xfrm>
          <a:prstGeom prst="rect">
            <a:avLst/>
          </a:prstGeom>
        </p:spPr>
        <p:txBody>
          <a:bodyPr/>
          <a:lstStyle/>
          <a:p>
            <a:r>
              <a:rPr lang="en-US"/>
              <a:t>Sample Footer Text</a:t>
            </a:r>
          </a:p>
        </p:txBody>
      </p:sp>
      <p:sp>
        <p:nvSpPr>
          <p:cNvPr id="35" name="Slide Number Placeholder 6">
            <a:extLst>
              <a:ext uri="{FF2B5EF4-FFF2-40B4-BE49-F238E27FC236}">
                <a16:creationId xmlns:a16="http://schemas.microsoft.com/office/drawing/2014/main" id="{7997EEDC-D1C0-066F-E485-FE93F79A4AB0}"/>
              </a:ext>
            </a:extLst>
          </p:cNvPr>
          <p:cNvSpPr>
            <a:spLocks noGrp="1"/>
          </p:cNvSpPr>
          <p:nvPr>
            <p:ph type="sldNum" sz="quarter" idx="12"/>
          </p:nvPr>
        </p:nvSpPr>
        <p:spPr>
          <a:xfrm>
            <a:off x="11147096" y="3295955"/>
            <a:ext cx="429207" cy="365125"/>
          </a:xfrm>
          <a:prstGeom prst="rect">
            <a:avLst/>
          </a:prstGeom>
        </p:spPr>
        <p:txBody>
          <a:bodyPr/>
          <a:lstStyle/>
          <a:p>
            <a:fld id="{AEAA3239-9EA4-4A65-A281-97F994456D9F}" type="slidenum">
              <a:rPr lang="en-US" smtClean="0"/>
              <a:t>‹#›</a:t>
            </a:fld>
            <a:endParaRPr lang="en-US"/>
          </a:p>
        </p:txBody>
      </p:sp>
      <p:sp>
        <p:nvSpPr>
          <p:cNvPr id="24" name="Picture Placeholder 23">
            <a:extLst>
              <a:ext uri="{FF2B5EF4-FFF2-40B4-BE49-F238E27FC236}">
                <a16:creationId xmlns:a16="http://schemas.microsoft.com/office/drawing/2014/main" id="{AB21FF36-BD72-F91E-1B19-764F89FF709B}"/>
              </a:ext>
            </a:extLst>
          </p:cNvPr>
          <p:cNvSpPr>
            <a:spLocks noGrp="1"/>
          </p:cNvSpPr>
          <p:nvPr>
            <p:ph type="pic" sz="quarter" idx="15" hasCustomPrompt="1"/>
          </p:nvPr>
        </p:nvSpPr>
        <p:spPr>
          <a:xfrm>
            <a:off x="275842" y="4008120"/>
            <a:ext cx="11640312" cy="2578608"/>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2777356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bg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B54C44A-A2E0-68DD-0C63-6448965DF7BB}"/>
              </a:ext>
            </a:extLst>
          </p:cNvPr>
          <p:cNvCxnSpPr>
            <a:cxnSpLocks/>
          </p:cNvCxnSpPr>
          <p:nvPr userDrawn="1"/>
        </p:nvCxnSpPr>
        <p:spPr>
          <a:xfrm>
            <a:off x="714375" y="190265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CA5B575-5CE1-A472-F5EF-784B83927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5848" y="2181821"/>
            <a:ext cx="4407408"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467DFEA6-9362-A6DE-501A-DE01BA9E8E6D}"/>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dirty="0"/>
              <a:t>Click to edit Master title style</a:t>
            </a:r>
          </a:p>
        </p:txBody>
      </p:sp>
      <p:sp>
        <p:nvSpPr>
          <p:cNvPr id="14" name="Content Placeholder 7">
            <a:extLst>
              <a:ext uri="{FF2B5EF4-FFF2-40B4-BE49-F238E27FC236}">
                <a16:creationId xmlns:a16="http://schemas.microsoft.com/office/drawing/2014/main" id="{A0577F22-3FDE-BBCC-550E-988B3C31CB15}"/>
              </a:ext>
            </a:extLst>
          </p:cNvPr>
          <p:cNvSpPr>
            <a:spLocks noGrp="1"/>
          </p:cNvSpPr>
          <p:nvPr>
            <p:ph sz="quarter" idx="14"/>
          </p:nvPr>
        </p:nvSpPr>
        <p:spPr>
          <a:xfrm>
            <a:off x="612646" y="2205106"/>
            <a:ext cx="5940554" cy="39670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3">
            <a:extLst>
              <a:ext uri="{FF2B5EF4-FFF2-40B4-BE49-F238E27FC236}">
                <a16:creationId xmlns:a16="http://schemas.microsoft.com/office/drawing/2014/main" id="{2AEC6A7B-DD19-0A7B-1268-1D51DDEF329E}"/>
              </a:ext>
            </a:extLst>
          </p:cNvPr>
          <p:cNvSpPr>
            <a:spLocks noGrp="1"/>
          </p:cNvSpPr>
          <p:nvPr>
            <p:ph type="pic" sz="quarter" idx="18" hasCustomPrompt="1"/>
          </p:nvPr>
        </p:nvSpPr>
        <p:spPr>
          <a:xfrm>
            <a:off x="7440168" y="2478717"/>
            <a:ext cx="3858768" cy="3419856"/>
          </a:xfrm>
          <a:blipFill>
            <a:blip r:embed="rId2">
              <a:alphaModFix amt="60000"/>
            </a:blip>
            <a:stretch>
              <a:fillRect/>
            </a:stretch>
          </a:blipFill>
        </p:spPr>
        <p:txBody>
          <a:bodyPr/>
          <a:lstStyle>
            <a:lvl1pPr>
              <a:defRPr/>
            </a:lvl1pPr>
          </a:lstStyle>
          <a:p>
            <a:r>
              <a:rPr lang="en-US" dirty="0"/>
              <a:t> </a:t>
            </a:r>
          </a:p>
        </p:txBody>
      </p:sp>
      <p:sp>
        <p:nvSpPr>
          <p:cNvPr id="7" name="Date Placeholder 4">
            <a:extLst>
              <a:ext uri="{FF2B5EF4-FFF2-40B4-BE49-F238E27FC236}">
                <a16:creationId xmlns:a16="http://schemas.microsoft.com/office/drawing/2014/main" id="{B9E95395-D89E-0043-F426-2BB8FB0FDAC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11" name="Footer Placeholder 5">
            <a:extLst>
              <a:ext uri="{FF2B5EF4-FFF2-40B4-BE49-F238E27FC236}">
                <a16:creationId xmlns:a16="http://schemas.microsoft.com/office/drawing/2014/main" id="{A91BF2A0-1C9B-2FC0-B3D8-1FE0B288994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13" name="Slide Number Placeholder 6">
            <a:extLst>
              <a:ext uri="{FF2B5EF4-FFF2-40B4-BE49-F238E27FC236}">
                <a16:creationId xmlns:a16="http://schemas.microsoft.com/office/drawing/2014/main" id="{DC39D989-0E8D-4F7C-51E7-FE5743D404E4}"/>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7376707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FCE1F90-615F-9F95-B9AB-58D4A69578F5}"/>
              </a:ext>
            </a:extLst>
          </p:cNvPr>
          <p:cNvCxnSpPr>
            <a:cxnSpLocks/>
          </p:cNvCxnSpPr>
          <p:nvPr userDrawn="1"/>
        </p:nvCxnSpPr>
        <p:spPr>
          <a:xfrm>
            <a:off x="714375" y="190265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064172E-92BD-EBA7-48F4-D1248DC72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1024" y="2181821"/>
            <a:ext cx="6442232"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itle 1">
            <a:extLst>
              <a:ext uri="{FF2B5EF4-FFF2-40B4-BE49-F238E27FC236}">
                <a16:creationId xmlns:a16="http://schemas.microsoft.com/office/drawing/2014/main" id="{B0FDB523-462A-5591-99AE-C3C29FACD139}"/>
              </a:ext>
            </a:extLst>
          </p:cNvPr>
          <p:cNvSpPr>
            <a:spLocks noGrp="1"/>
          </p:cNvSpPr>
          <p:nvPr>
            <p:ph type="title"/>
          </p:nvPr>
        </p:nvSpPr>
        <p:spPr>
          <a:xfrm>
            <a:off x="612647" y="709099"/>
            <a:ext cx="3912880" cy="891101"/>
          </a:xfrm>
          <a:prstGeom prst="rect">
            <a:avLst/>
          </a:prstGeom>
        </p:spPr>
        <p:txBody>
          <a:bodyPr anchor="b">
            <a:no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205106"/>
            <a:ext cx="3912880" cy="396707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3">
            <a:extLst>
              <a:ext uri="{FF2B5EF4-FFF2-40B4-BE49-F238E27FC236}">
                <a16:creationId xmlns:a16="http://schemas.microsoft.com/office/drawing/2014/main" id="{43BD8E09-1E6C-A8B9-C809-7F1D27D0FD6A}"/>
              </a:ext>
            </a:extLst>
          </p:cNvPr>
          <p:cNvSpPr>
            <a:spLocks noGrp="1"/>
          </p:cNvSpPr>
          <p:nvPr>
            <p:ph type="pic" sz="quarter" idx="18" hasCustomPrompt="1"/>
          </p:nvPr>
        </p:nvSpPr>
        <p:spPr>
          <a:xfrm>
            <a:off x="5403200" y="2478717"/>
            <a:ext cx="5897880" cy="3419856"/>
          </a:xfrm>
          <a:blipFill>
            <a:blip r:embed="rId2">
              <a:alphaModFix amt="60000"/>
            </a:blip>
            <a:stretch>
              <a:fillRect/>
            </a:stretch>
          </a:blipFill>
        </p:spPr>
        <p:txBody>
          <a:bodyPr/>
          <a:lstStyle>
            <a:lvl1pPr>
              <a:defRPr/>
            </a:lvl1pPr>
          </a:lstStyle>
          <a:p>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a:prstGeom prst="rect">
            <a:avLst/>
          </a:prstGeom>
        </p:spPr>
        <p:txBody>
          <a:bodyPr>
            <a:noAutofit/>
          </a:bodyPr>
          <a:lstStyle/>
          <a:p>
            <a:r>
              <a:rPr lang="en-US"/>
              <a:t>20xx</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755429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F6E978-0239-0091-232E-1AFEC0C5F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181821"/>
            <a:ext cx="4304620"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99D44447-F033-C9CE-67C6-019549965081}"/>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dirty="0"/>
              <a:t>Click to edit Master title style</a:t>
            </a:r>
          </a:p>
        </p:txBody>
      </p:sp>
      <p:sp>
        <p:nvSpPr>
          <p:cNvPr id="11" name="Picture Placeholder 23">
            <a:extLst>
              <a:ext uri="{FF2B5EF4-FFF2-40B4-BE49-F238E27FC236}">
                <a16:creationId xmlns:a16="http://schemas.microsoft.com/office/drawing/2014/main" id="{2635C552-0ED9-A459-F18A-3CDED20E5BE3}"/>
              </a:ext>
            </a:extLst>
          </p:cNvPr>
          <p:cNvSpPr>
            <a:spLocks noGrp="1"/>
          </p:cNvSpPr>
          <p:nvPr>
            <p:ph type="pic" sz="quarter" idx="18" hasCustomPrompt="1"/>
          </p:nvPr>
        </p:nvSpPr>
        <p:spPr>
          <a:xfrm>
            <a:off x="987593" y="2455432"/>
            <a:ext cx="3758184" cy="3419856"/>
          </a:xfrm>
          <a:blipFill>
            <a:blip r:embed="rId2">
              <a:alphaModFix amt="60000"/>
            </a:blip>
            <a:stretch>
              <a:fillRect/>
            </a:stretch>
          </a:blipFill>
        </p:spPr>
        <p:txBody>
          <a:bodyPr/>
          <a:lstStyle>
            <a:lvl1pPr>
              <a:defRPr/>
            </a:lvl1pPr>
          </a:lstStyle>
          <a:p>
            <a:r>
              <a:rPr lang="en-US" dirty="0"/>
              <a:t> </a:t>
            </a:r>
          </a:p>
        </p:txBody>
      </p:sp>
      <p:sp>
        <p:nvSpPr>
          <p:cNvPr id="12" name="Content Placeholder 7">
            <a:extLst>
              <a:ext uri="{FF2B5EF4-FFF2-40B4-BE49-F238E27FC236}">
                <a16:creationId xmlns:a16="http://schemas.microsoft.com/office/drawing/2014/main" id="{9488295D-6787-D840-9DD4-495F1F086107}"/>
              </a:ext>
            </a:extLst>
          </p:cNvPr>
          <p:cNvSpPr>
            <a:spLocks noGrp="1"/>
          </p:cNvSpPr>
          <p:nvPr>
            <p:ph sz="quarter" idx="14"/>
          </p:nvPr>
        </p:nvSpPr>
        <p:spPr>
          <a:xfrm>
            <a:off x="5635749" y="2205106"/>
            <a:ext cx="5940554" cy="39670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44C833D8-E0E9-C749-0443-2B06F6DE03FC}"/>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15" name="Footer Placeholder 5">
            <a:extLst>
              <a:ext uri="{FF2B5EF4-FFF2-40B4-BE49-F238E27FC236}">
                <a16:creationId xmlns:a16="http://schemas.microsoft.com/office/drawing/2014/main" id="{ACAE9DFF-C773-D714-0C09-80240DE19FAF}"/>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16" name="Slide Number Placeholder 6">
            <a:extLst>
              <a:ext uri="{FF2B5EF4-FFF2-40B4-BE49-F238E27FC236}">
                <a16:creationId xmlns:a16="http://schemas.microsoft.com/office/drawing/2014/main" id="{339D6C62-B024-DF78-9414-D350E282202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469679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966A3D-9E5F-3C1B-B9EC-73F3340D5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205106"/>
            <a:ext cx="4768976" cy="39437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C502CF0E-9C51-830C-CEDE-80A5D47BD90C}"/>
              </a:ext>
            </a:extLst>
          </p:cNvPr>
          <p:cNvSpPr>
            <a:spLocks noGrp="1"/>
          </p:cNvSpPr>
          <p:nvPr>
            <p:ph type="title"/>
          </p:nvPr>
        </p:nvSpPr>
        <p:spPr>
          <a:xfrm>
            <a:off x="612647" y="709099"/>
            <a:ext cx="3956305" cy="891101"/>
          </a:xfrm>
          <a:prstGeom prst="rect">
            <a:avLst/>
          </a:prstGeom>
        </p:spPr>
        <p:txBody>
          <a:bodyPr anchor="b">
            <a:no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64BAD4E0-57C4-108C-9E27-5EAD1A833249}"/>
              </a:ext>
            </a:extLst>
          </p:cNvPr>
          <p:cNvSpPr>
            <a:spLocks noGrp="1"/>
          </p:cNvSpPr>
          <p:nvPr>
            <p:ph type="pic" sz="quarter" idx="15" hasCustomPrompt="1"/>
          </p:nvPr>
        </p:nvSpPr>
        <p:spPr>
          <a:xfrm>
            <a:off x="986599" y="2480792"/>
            <a:ext cx="4224528" cy="3392424"/>
          </a:xfrm>
          <a:blipFill>
            <a:blip r:embed="rId2">
              <a:alphaModFix amt="60000"/>
            </a:blip>
            <a:stretch>
              <a:fillRect/>
            </a:stretch>
          </a:blipFill>
        </p:spPr>
        <p:txBody>
          <a:bodyPr/>
          <a:lstStyle>
            <a:lvl1pPr>
              <a:defRPr/>
            </a:lvl1pPr>
          </a:lstStyle>
          <a:p>
            <a:r>
              <a:rPr lang="en-US" dirty="0"/>
              <a:t> </a:t>
            </a:r>
          </a:p>
        </p:txBody>
      </p:sp>
      <p:sp>
        <p:nvSpPr>
          <p:cNvPr id="3" name="Content Placeholder 7">
            <a:extLst>
              <a:ext uri="{FF2B5EF4-FFF2-40B4-BE49-F238E27FC236}">
                <a16:creationId xmlns:a16="http://schemas.microsoft.com/office/drawing/2014/main" id="{982AE6CE-D2D4-2329-86C0-F9C45831470E}"/>
              </a:ext>
            </a:extLst>
          </p:cNvPr>
          <p:cNvSpPr>
            <a:spLocks noGrp="1"/>
          </p:cNvSpPr>
          <p:nvPr>
            <p:ph sz="quarter" idx="14"/>
          </p:nvPr>
        </p:nvSpPr>
        <p:spPr>
          <a:xfrm>
            <a:off x="6095999" y="732155"/>
            <a:ext cx="5486401" cy="5405377"/>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932213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5B3841-4258-5EBB-78B0-8DBB8BA82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205106"/>
            <a:ext cx="3854577" cy="39437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0" name="Title 1">
            <a:extLst>
              <a:ext uri="{FF2B5EF4-FFF2-40B4-BE49-F238E27FC236}">
                <a16:creationId xmlns:a16="http://schemas.microsoft.com/office/drawing/2014/main" id="{B6A14BD6-3E7F-C8A6-3ED2-DC935EEEEEE0}"/>
              </a:ext>
            </a:extLst>
          </p:cNvPr>
          <p:cNvSpPr>
            <a:spLocks noGrp="1"/>
          </p:cNvSpPr>
          <p:nvPr>
            <p:ph type="title"/>
          </p:nvPr>
        </p:nvSpPr>
        <p:spPr>
          <a:xfrm>
            <a:off x="612647" y="709099"/>
            <a:ext cx="3956305" cy="891101"/>
          </a:xfrm>
          <a:prstGeom prst="rect">
            <a:avLst/>
          </a:prstGeom>
        </p:spPr>
        <p:txBody>
          <a:bodyPr anchor="b">
            <a:noAutofit/>
          </a:bodyPr>
          <a:lstStyle>
            <a:lvl1pPr>
              <a:defRPr sz="3200"/>
            </a:lvl1pPr>
          </a:lstStyle>
          <a:p>
            <a:r>
              <a:rPr lang="en-US" dirty="0"/>
              <a:t>Click to edit Master title style</a:t>
            </a:r>
          </a:p>
        </p:txBody>
      </p:sp>
      <p:sp>
        <p:nvSpPr>
          <p:cNvPr id="14" name="Picture Placeholder 13">
            <a:extLst>
              <a:ext uri="{FF2B5EF4-FFF2-40B4-BE49-F238E27FC236}">
                <a16:creationId xmlns:a16="http://schemas.microsoft.com/office/drawing/2014/main" id="{21767FCA-DB6F-605F-8C30-6399DF325E09}"/>
              </a:ext>
            </a:extLst>
          </p:cNvPr>
          <p:cNvSpPr>
            <a:spLocks noGrp="1"/>
          </p:cNvSpPr>
          <p:nvPr>
            <p:ph type="pic" sz="quarter" idx="15" hasCustomPrompt="1"/>
          </p:nvPr>
        </p:nvSpPr>
        <p:spPr>
          <a:xfrm>
            <a:off x="988695" y="2480792"/>
            <a:ext cx="3310128" cy="3392424"/>
          </a:xfrm>
          <a:blipFill>
            <a:blip r:embed="rId2">
              <a:alphaModFix amt="6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81600" y="709098"/>
            <a:ext cx="6394704" cy="5439805"/>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268177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C60B43-3F02-3807-6E46-2B1B4C989A3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10" name="Rectangle 9">
              <a:extLst>
                <a:ext uri="{FF2B5EF4-FFF2-40B4-BE49-F238E27FC236}">
                  <a16:creationId xmlns:a16="http://schemas.microsoft.com/office/drawing/2014/main" id="{DF27A944-872A-E8C8-8FC2-88B5F89140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70AFD51-4B4D-0743-F50D-5DA14EC3395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2" name="Group 11">
                <a:extLst>
                  <a:ext uri="{FF2B5EF4-FFF2-40B4-BE49-F238E27FC236}">
                    <a16:creationId xmlns:a16="http://schemas.microsoft.com/office/drawing/2014/main" id="{E0878CA7-F6BC-3D54-9B31-0D36C99C9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7" name="Freeform 68">
                  <a:extLst>
                    <a:ext uri="{FF2B5EF4-FFF2-40B4-BE49-F238E27FC236}">
                      <a16:creationId xmlns:a16="http://schemas.microsoft.com/office/drawing/2014/main" id="{70D6BE5D-D14F-F86C-1B5D-DF11BCBBBF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0B935B11-11F9-F9FC-984C-B97E8C740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Line 70">
                  <a:extLst>
                    <a:ext uri="{FF2B5EF4-FFF2-40B4-BE49-F238E27FC236}">
                      <a16:creationId xmlns:a16="http://schemas.microsoft.com/office/drawing/2014/main" id="{BE8CD0AC-752A-36C8-B3D7-C2498B3605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61EB58C7-3472-9645-303A-C65C14123F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4" name="Freeform 68">
                  <a:extLst>
                    <a:ext uri="{FF2B5EF4-FFF2-40B4-BE49-F238E27FC236}">
                      <a16:creationId xmlns:a16="http://schemas.microsoft.com/office/drawing/2014/main" id="{A6A0616B-8873-18F1-6B0F-49D27CB1CF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92415C0C-C484-F133-E62B-AF2C09A1A3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9AC31EC2-05CF-F921-C115-C93D2D5D3C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20" name="Group 19">
            <a:extLst>
              <a:ext uri="{FF2B5EF4-FFF2-40B4-BE49-F238E27FC236}">
                <a16:creationId xmlns:a16="http://schemas.microsoft.com/office/drawing/2014/main" id="{2DB1D249-E32E-CA54-2B0E-07373055B0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4987925" y="5634038"/>
            <a:ext cx="2216150" cy="1177924"/>
            <a:chOff x="4987925" y="2840038"/>
            <a:chExt cx="2216150" cy="1177924"/>
          </a:xfrm>
        </p:grpSpPr>
        <p:sp>
          <p:nvSpPr>
            <p:cNvPr id="21" name="Rectangle 20">
              <a:extLst>
                <a:ext uri="{FF2B5EF4-FFF2-40B4-BE49-F238E27FC236}">
                  <a16:creationId xmlns:a16="http://schemas.microsoft.com/office/drawing/2014/main" id="{3151709B-660C-1490-E355-0D6EFA8B2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9006C11-A305-CB26-F3C9-F793404FAFE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3" name="Group 22">
                <a:extLst>
                  <a:ext uri="{FF2B5EF4-FFF2-40B4-BE49-F238E27FC236}">
                    <a16:creationId xmlns:a16="http://schemas.microsoft.com/office/drawing/2014/main" id="{62141B28-A487-DAF4-07D7-398EEC73292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8" name="Freeform 68">
                  <a:extLst>
                    <a:ext uri="{FF2B5EF4-FFF2-40B4-BE49-F238E27FC236}">
                      <a16:creationId xmlns:a16="http://schemas.microsoft.com/office/drawing/2014/main" id="{08544E82-7C10-6056-96F9-890D203187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5B3767EA-BEDF-6F5A-3F2A-63110758F7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Line 70">
                  <a:extLst>
                    <a:ext uri="{FF2B5EF4-FFF2-40B4-BE49-F238E27FC236}">
                      <a16:creationId xmlns:a16="http://schemas.microsoft.com/office/drawing/2014/main" id="{894D12DF-C2FB-ECB1-D126-DE70BD1389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EB321FA9-CD00-E340-DF3A-DF2F6056D22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7F442571-8A8E-F056-8120-0A7166739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9">
                  <a:extLst>
                    <a:ext uri="{FF2B5EF4-FFF2-40B4-BE49-F238E27FC236}">
                      <a16:creationId xmlns:a16="http://schemas.microsoft.com/office/drawing/2014/main" id="{90B1B727-221D-4181-A364-D5B709E70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Line 70">
                  <a:extLst>
                    <a:ext uri="{FF2B5EF4-FFF2-40B4-BE49-F238E27FC236}">
                      <a16:creationId xmlns:a16="http://schemas.microsoft.com/office/drawing/2014/main" id="{675BA8D2-1FF0-72E0-6BB5-84E882FF72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 name="Title 1">
            <a:extLst>
              <a:ext uri="{FF2B5EF4-FFF2-40B4-BE49-F238E27FC236}">
                <a16:creationId xmlns:a16="http://schemas.microsoft.com/office/drawing/2014/main" id="{A180BF33-C99D-1A4A-5974-7053CE7E7482}"/>
              </a:ext>
            </a:extLst>
          </p:cNvPr>
          <p:cNvSpPr>
            <a:spLocks noGrp="1"/>
          </p:cNvSpPr>
          <p:nvPr>
            <p:ph type="title"/>
          </p:nvPr>
        </p:nvSpPr>
        <p:spPr>
          <a:xfrm>
            <a:off x="1524001" y="4893732"/>
            <a:ext cx="9144000" cy="822013"/>
          </a:xfrm>
          <a:prstGeom prst="rect">
            <a:avLst/>
          </a:prstGeom>
        </p:spPr>
        <p:txBody>
          <a:bodyPr anchor="t">
            <a:noAutofit/>
          </a:bodyPr>
          <a:lstStyle>
            <a:lvl1pPr algn="ctr">
              <a:lnSpc>
                <a:spcPct val="110000"/>
              </a:lnSpc>
              <a:defRPr sz="1800" b="0" i="0">
                <a:solidFill>
                  <a:schemeClr val="bg1">
                    <a:lumMod val="75000"/>
                    <a:lumOff val="25000"/>
                  </a:schemeClr>
                </a:solidFill>
                <a:latin typeface="+mn-lt"/>
              </a:defRPr>
            </a:lvl1pPr>
          </a:lstStyle>
          <a:p>
            <a:r>
              <a:rPr lang="en-US" dirty="0"/>
              <a:t>Click to edit Master title style</a:t>
            </a:r>
          </a:p>
        </p:txBody>
      </p:sp>
      <p:sp>
        <p:nvSpPr>
          <p:cNvPr id="8" name="Content Placeholder 6">
            <a:extLst>
              <a:ext uri="{FF2B5EF4-FFF2-40B4-BE49-F238E27FC236}">
                <a16:creationId xmlns:a16="http://schemas.microsoft.com/office/drawing/2014/main" id="{63DD70A9-B50E-61D0-C634-34E20A3D422B}"/>
              </a:ext>
            </a:extLst>
          </p:cNvPr>
          <p:cNvSpPr>
            <a:spLocks noGrp="1"/>
          </p:cNvSpPr>
          <p:nvPr>
            <p:ph sz="quarter" idx="13" hasCustomPrompt="1"/>
          </p:nvPr>
        </p:nvSpPr>
        <p:spPr>
          <a:xfrm>
            <a:off x="1524001" y="1107047"/>
            <a:ext cx="9144000" cy="3660809"/>
          </a:xfrm>
        </p:spPr>
        <p:txBody>
          <a:bodyPr anchor="b">
            <a:noAutofit/>
          </a:bodyPr>
          <a:lstStyle>
            <a:lvl1pPr marL="0" indent="0" algn="ctr">
              <a:lnSpc>
                <a:spcPct val="90000"/>
              </a:lnSpc>
              <a:buNone/>
              <a:defRPr sz="23000" b="0">
                <a:solidFill>
                  <a:schemeClr val="bg1">
                    <a:lumMod val="75000"/>
                    <a:lumOff val="25000"/>
                  </a:schemeClr>
                </a:solidFill>
                <a:latin typeface="+mj-lt"/>
                <a:ea typeface="Batang" panose="02030600000101010101" pitchFamily="18" charset="-127"/>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8229600"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8477309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46C6E13-5F92-0B54-E552-A8E8EA32109D}"/>
              </a:ext>
            </a:extLst>
          </p:cNvPr>
          <p:cNvGrpSpPr/>
          <p:nvPr/>
        </p:nvGrpSpPr>
        <p:grpSpPr>
          <a:xfrm flipH="1">
            <a:off x="8353425" y="531607"/>
            <a:ext cx="3838575" cy="6520778"/>
            <a:chOff x="192855" y="531607"/>
            <a:chExt cx="3838575" cy="6520778"/>
          </a:xfrm>
        </p:grpSpPr>
        <p:grpSp>
          <p:nvGrpSpPr>
            <p:cNvPr id="8" name="Group 7">
              <a:extLst>
                <a:ext uri="{FF2B5EF4-FFF2-40B4-BE49-F238E27FC236}">
                  <a16:creationId xmlns:a16="http://schemas.microsoft.com/office/drawing/2014/main" id="{581DD79D-1CEE-4719-00FE-4FD53EA315E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2" name="Freeform 64">
                <a:extLst>
                  <a:ext uri="{FF2B5EF4-FFF2-40B4-BE49-F238E27FC236}">
                    <a16:creationId xmlns:a16="http://schemas.microsoft.com/office/drawing/2014/main" id="{63458FA5-D071-3A46-EB12-8B6C8D6396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1">
                <a:extLst>
                  <a:ext uri="{FF2B5EF4-FFF2-40B4-BE49-F238E27FC236}">
                    <a16:creationId xmlns:a16="http://schemas.microsoft.com/office/drawing/2014/main" id="{4DD1D754-B9F5-6269-D3E0-3703961659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1">
                <a:extLst>
                  <a:ext uri="{FF2B5EF4-FFF2-40B4-BE49-F238E27FC236}">
                    <a16:creationId xmlns:a16="http://schemas.microsoft.com/office/drawing/2014/main" id="{F3A3D4E7-3A71-4AB8-FB08-8CEDD527A7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497067EC-F598-B7C7-88F4-2F57F6D874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1A115B41-BE53-1781-C3A0-8F7DBB6CF7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7">
                <a:extLst>
                  <a:ext uri="{FF2B5EF4-FFF2-40B4-BE49-F238E27FC236}">
                    <a16:creationId xmlns:a16="http://schemas.microsoft.com/office/drawing/2014/main" id="{AD9F9AC4-59AA-3FED-EB58-ABCC8422A5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C39FA36-DD8A-A8AF-995B-FEB1B81928A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9">
                <a:extLst>
                  <a:ext uri="{FF2B5EF4-FFF2-40B4-BE49-F238E27FC236}">
                    <a16:creationId xmlns:a16="http://schemas.microsoft.com/office/drawing/2014/main" id="{0435A07F-ABFF-DBCD-9D6E-B060E7883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F61ED471-E9B3-E6FF-4DA3-8663BAB6BB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5">
                <a:extLst>
                  <a:ext uri="{FF2B5EF4-FFF2-40B4-BE49-F238E27FC236}">
                    <a16:creationId xmlns:a16="http://schemas.microsoft.com/office/drawing/2014/main" id="{66D48908-5C19-CE7C-FB3B-E55D124BE8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9EBA239B-B2C2-C1D7-42F7-BB50522E1C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2">
                <a:extLst>
                  <a:ext uri="{FF2B5EF4-FFF2-40B4-BE49-F238E27FC236}">
                    <a16:creationId xmlns:a16="http://schemas.microsoft.com/office/drawing/2014/main" id="{7311065F-4C49-B37C-B6F2-EF021666B0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5">
                <a:extLst>
                  <a:ext uri="{FF2B5EF4-FFF2-40B4-BE49-F238E27FC236}">
                    <a16:creationId xmlns:a16="http://schemas.microsoft.com/office/drawing/2014/main" id="{EADE6C0A-9B31-463A-DC31-450FBFB0EA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715F916F-BDD7-938C-7F9F-15FA32E2E2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A17F0837-6401-508D-9D16-AC64526C93F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7" name="Line 63">
                  <a:extLst>
                    <a:ext uri="{FF2B5EF4-FFF2-40B4-BE49-F238E27FC236}">
                      <a16:creationId xmlns:a16="http://schemas.microsoft.com/office/drawing/2014/main" id="{201E24E4-9DA0-20F2-7AE3-5DA927CDF4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6">
                  <a:extLst>
                    <a:ext uri="{FF2B5EF4-FFF2-40B4-BE49-F238E27FC236}">
                      <a16:creationId xmlns:a16="http://schemas.microsoft.com/office/drawing/2014/main" id="{F0D81B78-2590-5FE2-3E72-AED10BB9C8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67">
                  <a:extLst>
                    <a:ext uri="{FF2B5EF4-FFF2-40B4-BE49-F238E27FC236}">
                      <a16:creationId xmlns:a16="http://schemas.microsoft.com/office/drawing/2014/main" id="{1B0E3C51-648E-EED1-D8E4-5C1A83A793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0">
                  <a:extLst>
                    <a:ext uri="{FF2B5EF4-FFF2-40B4-BE49-F238E27FC236}">
                      <a16:creationId xmlns:a16="http://schemas.microsoft.com/office/drawing/2014/main" id="{B63F0A42-E73B-9C27-C8AC-5862ECD9A9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3">
                  <a:extLst>
                    <a:ext uri="{FF2B5EF4-FFF2-40B4-BE49-F238E27FC236}">
                      <a16:creationId xmlns:a16="http://schemas.microsoft.com/office/drawing/2014/main" id="{CFD7B0F1-6021-5D68-851A-183A3606E5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6">
                  <a:extLst>
                    <a:ext uri="{FF2B5EF4-FFF2-40B4-BE49-F238E27FC236}">
                      <a16:creationId xmlns:a16="http://schemas.microsoft.com/office/drawing/2014/main" id="{E63766C1-D1F5-CD70-020F-548E19947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89">
                  <a:extLst>
                    <a:ext uri="{FF2B5EF4-FFF2-40B4-BE49-F238E27FC236}">
                      <a16:creationId xmlns:a16="http://schemas.microsoft.com/office/drawing/2014/main" id="{9A7C8B71-FD3E-CF93-F909-DC78EB1BFE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2A83BBBA-0866-8DA7-4C6B-39E5341383F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10" name="Freeform 64">
                <a:extLst>
                  <a:ext uri="{FF2B5EF4-FFF2-40B4-BE49-F238E27FC236}">
                    <a16:creationId xmlns:a16="http://schemas.microsoft.com/office/drawing/2014/main" id="{55F21049-C8CB-1413-A3F0-41A22AF2A7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1">
                <a:extLst>
                  <a:ext uri="{FF2B5EF4-FFF2-40B4-BE49-F238E27FC236}">
                    <a16:creationId xmlns:a16="http://schemas.microsoft.com/office/drawing/2014/main" id="{173F64F1-9A9D-BC7E-B0A0-971F0F0F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1">
                <a:extLst>
                  <a:ext uri="{FF2B5EF4-FFF2-40B4-BE49-F238E27FC236}">
                    <a16:creationId xmlns:a16="http://schemas.microsoft.com/office/drawing/2014/main" id="{B25A2E7D-3D32-4BB9-A01F-1F77476D5E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8">
                <a:extLst>
                  <a:ext uri="{FF2B5EF4-FFF2-40B4-BE49-F238E27FC236}">
                    <a16:creationId xmlns:a16="http://schemas.microsoft.com/office/drawing/2014/main" id="{BD1373BC-8861-74A9-F90B-6D147FAB44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4">
                <a:extLst>
                  <a:ext uri="{FF2B5EF4-FFF2-40B4-BE49-F238E27FC236}">
                    <a16:creationId xmlns:a16="http://schemas.microsoft.com/office/drawing/2014/main" id="{1D0F6C7E-8186-9BA9-C089-F165E186A2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7">
                <a:extLst>
                  <a:ext uri="{FF2B5EF4-FFF2-40B4-BE49-F238E27FC236}">
                    <a16:creationId xmlns:a16="http://schemas.microsoft.com/office/drawing/2014/main" id="{359F8A83-D46B-F8FF-DC7C-3C04DCA8FF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0">
                <a:extLst>
                  <a:ext uri="{FF2B5EF4-FFF2-40B4-BE49-F238E27FC236}">
                    <a16:creationId xmlns:a16="http://schemas.microsoft.com/office/drawing/2014/main" id="{BFC83E63-6FC3-C31E-98CE-21843812F0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9">
                <a:extLst>
                  <a:ext uri="{FF2B5EF4-FFF2-40B4-BE49-F238E27FC236}">
                    <a16:creationId xmlns:a16="http://schemas.microsoft.com/office/drawing/2014/main" id="{302ABA44-3B57-F469-6C04-F66BDA7AE5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2">
                <a:extLst>
                  <a:ext uri="{FF2B5EF4-FFF2-40B4-BE49-F238E27FC236}">
                    <a16:creationId xmlns:a16="http://schemas.microsoft.com/office/drawing/2014/main" id="{7AEBB6FD-54FE-C7DA-9A26-50A06339E4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5">
                <a:extLst>
                  <a:ext uri="{FF2B5EF4-FFF2-40B4-BE49-F238E27FC236}">
                    <a16:creationId xmlns:a16="http://schemas.microsoft.com/office/drawing/2014/main" id="{5E33358E-58C6-D35A-1278-C81907C997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03A5740E-D7E5-68C0-948E-9724E0ACF7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2">
                <a:extLst>
                  <a:ext uri="{FF2B5EF4-FFF2-40B4-BE49-F238E27FC236}">
                    <a16:creationId xmlns:a16="http://schemas.microsoft.com/office/drawing/2014/main" id="{8AB4DD54-E3B5-6D41-1243-6F2D21CD99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5">
                <a:extLst>
                  <a:ext uri="{FF2B5EF4-FFF2-40B4-BE49-F238E27FC236}">
                    <a16:creationId xmlns:a16="http://schemas.microsoft.com/office/drawing/2014/main" id="{2A94B732-4A98-2F5C-F80B-6BBDB47064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8">
                <a:extLst>
                  <a:ext uri="{FF2B5EF4-FFF2-40B4-BE49-F238E27FC236}">
                    <a16:creationId xmlns:a16="http://schemas.microsoft.com/office/drawing/2014/main" id="{DF1D8441-3705-CC80-FE5F-2A09989AAF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8F71A31A-59B3-9162-371C-C01A729D0C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5" name="Line 63">
                  <a:extLst>
                    <a:ext uri="{FF2B5EF4-FFF2-40B4-BE49-F238E27FC236}">
                      <a16:creationId xmlns:a16="http://schemas.microsoft.com/office/drawing/2014/main" id="{7CCBE56E-A31B-4C75-DC85-F53147C4D0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6">
                  <a:extLst>
                    <a:ext uri="{FF2B5EF4-FFF2-40B4-BE49-F238E27FC236}">
                      <a16:creationId xmlns:a16="http://schemas.microsoft.com/office/drawing/2014/main" id="{296ACE92-E4E8-3DA8-53B5-B4C1E3A8D2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7">
                  <a:extLst>
                    <a:ext uri="{FF2B5EF4-FFF2-40B4-BE49-F238E27FC236}">
                      <a16:creationId xmlns:a16="http://schemas.microsoft.com/office/drawing/2014/main" id="{7B0613D4-F0E5-89E7-9C18-8CFA239DF1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0">
                  <a:extLst>
                    <a:ext uri="{FF2B5EF4-FFF2-40B4-BE49-F238E27FC236}">
                      <a16:creationId xmlns:a16="http://schemas.microsoft.com/office/drawing/2014/main" id="{E622BCC5-94CF-3347-DA0D-7358D5BAEC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3">
                  <a:extLst>
                    <a:ext uri="{FF2B5EF4-FFF2-40B4-BE49-F238E27FC236}">
                      <a16:creationId xmlns:a16="http://schemas.microsoft.com/office/drawing/2014/main" id="{7A92BD29-9001-7192-3FC5-2BD68F7AF2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6">
                  <a:extLst>
                    <a:ext uri="{FF2B5EF4-FFF2-40B4-BE49-F238E27FC236}">
                      <a16:creationId xmlns:a16="http://schemas.microsoft.com/office/drawing/2014/main" id="{538F5771-4928-1E01-FE11-700BA53138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89">
                  <a:extLst>
                    <a:ext uri="{FF2B5EF4-FFF2-40B4-BE49-F238E27FC236}">
                      <a16:creationId xmlns:a16="http://schemas.microsoft.com/office/drawing/2014/main" id="{7DCEABB5-FF34-2744-FB43-A0CE5EE8EB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4" name="Content Placeholder 53">
            <a:extLst>
              <a:ext uri="{FF2B5EF4-FFF2-40B4-BE49-F238E27FC236}">
                <a16:creationId xmlns:a16="http://schemas.microsoft.com/office/drawing/2014/main" id="{8FCCC77F-6C47-D9CF-D034-6C88D17987B1}"/>
              </a:ext>
            </a:extLst>
          </p:cNvPr>
          <p:cNvSpPr>
            <a:spLocks noGrp="1"/>
          </p:cNvSpPr>
          <p:nvPr>
            <p:ph sz="quarter" idx="16" hasCustomPrompt="1"/>
          </p:nvPr>
        </p:nvSpPr>
        <p:spPr>
          <a:xfrm>
            <a:off x="595313" y="660400"/>
            <a:ext cx="7821612" cy="4119563"/>
          </a:xfrm>
        </p:spPr>
        <p:txBody>
          <a:bodyPr anchor="b"/>
          <a:lstStyle>
            <a:lvl1pPr>
              <a:defRPr sz="23200">
                <a:solidFill>
                  <a:schemeClr val="tx1">
                    <a:lumMod val="75000"/>
                    <a:lumOff val="2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7953518" y="6343955"/>
            <a:ext cx="429207" cy="365125"/>
          </a:xfrm>
          <a:prstGeom prst="rect">
            <a:avLst/>
          </a:prstGeom>
        </p:spPr>
        <p:txBody>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62" name="Title 61">
            <a:extLst>
              <a:ext uri="{FF2B5EF4-FFF2-40B4-BE49-F238E27FC236}">
                <a16:creationId xmlns:a16="http://schemas.microsoft.com/office/drawing/2014/main" id="{AB82C1FD-F89F-A137-0472-2D6FEB286781}"/>
              </a:ext>
            </a:extLst>
          </p:cNvPr>
          <p:cNvSpPr>
            <a:spLocks noGrp="1"/>
          </p:cNvSpPr>
          <p:nvPr>
            <p:ph type="title"/>
          </p:nvPr>
        </p:nvSpPr>
        <p:spPr>
          <a:xfrm>
            <a:off x="612648" y="4900730"/>
            <a:ext cx="7786687" cy="1097839"/>
          </a:xfrm>
        </p:spPr>
        <p:txBody>
          <a:bodyPr anchor="t"/>
          <a:lstStyle>
            <a:lvl1pPr>
              <a:lnSpc>
                <a:spcPct val="100000"/>
              </a:lnSpc>
              <a:defRPr sz="1800">
                <a:solidFill>
                  <a:schemeClr val="tx1">
                    <a:lumMod val="75000"/>
                    <a:lumOff val="25000"/>
                  </a:schemeClr>
                </a:solidFill>
                <a:latin typeface="+mn-lt"/>
              </a:defRPr>
            </a:lvl1pPr>
          </a:lstStyle>
          <a:p>
            <a:r>
              <a:rPr lang="en-US"/>
              <a:t>Click to edit Master title style</a:t>
            </a:r>
          </a:p>
        </p:txBody>
      </p:sp>
    </p:spTree>
    <p:extLst>
      <p:ext uri="{BB962C8B-B14F-4D97-AF65-F5344CB8AC3E}">
        <p14:creationId xmlns:p14="http://schemas.microsoft.com/office/powerpoint/2010/main" val="3655332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7752CF-4BA1-3C90-9F5C-CDB8AA18E744}"/>
              </a:ext>
            </a:extLst>
          </p:cNvPr>
          <p:cNvGrpSpPr/>
          <p:nvPr/>
        </p:nvGrpSpPr>
        <p:grpSpPr>
          <a:xfrm rot="2700000">
            <a:off x="10522137" y="4483036"/>
            <a:ext cx="633413" cy="1862138"/>
            <a:chOff x="5959192" y="333389"/>
            <a:chExt cx="633413" cy="1862138"/>
          </a:xfrm>
        </p:grpSpPr>
        <p:grpSp>
          <p:nvGrpSpPr>
            <p:cNvPr id="8" name="Group 7">
              <a:extLst>
                <a:ext uri="{FF2B5EF4-FFF2-40B4-BE49-F238E27FC236}">
                  <a16:creationId xmlns:a16="http://schemas.microsoft.com/office/drawing/2014/main" id="{99E24818-6F19-BE8F-6603-A7DA9C66BC86}"/>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8F057B91-4F38-726D-D0A5-CAFBB0F15B2E}"/>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FF13D6C9-742D-8DE0-0722-3F9455E0A479}"/>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Line 70">
              <a:extLst>
                <a:ext uri="{FF2B5EF4-FFF2-40B4-BE49-F238E27FC236}">
                  <a16:creationId xmlns:a16="http://schemas.microsoft.com/office/drawing/2014/main" id="{DD4B8E7C-D15D-34D3-2F19-CE7E119866E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531A04BA-1034-8C2D-7B4F-FFE2FEEBF2C1}"/>
              </a:ext>
            </a:extLst>
          </p:cNvPr>
          <p:cNvGrpSpPr/>
          <p:nvPr/>
        </p:nvGrpSpPr>
        <p:grpSpPr>
          <a:xfrm>
            <a:off x="1079500" y="649304"/>
            <a:ext cx="698051" cy="1372591"/>
            <a:chOff x="1079500" y="649304"/>
            <a:chExt cx="698051" cy="1372591"/>
          </a:xfrm>
        </p:grpSpPr>
        <p:sp>
          <p:nvSpPr>
            <p:cNvPr id="13" name="Oval 12">
              <a:extLst>
                <a:ext uri="{FF2B5EF4-FFF2-40B4-BE49-F238E27FC236}">
                  <a16:creationId xmlns:a16="http://schemas.microsoft.com/office/drawing/2014/main" id="{D7573B03-A5C8-6F68-19F8-A605A3FFFA0A}"/>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14" name="Group 13">
              <a:extLst>
                <a:ext uri="{FF2B5EF4-FFF2-40B4-BE49-F238E27FC236}">
                  <a16:creationId xmlns:a16="http://schemas.microsoft.com/office/drawing/2014/main" id="{099CAF66-0082-3FFF-4237-037ECC53BBE7}"/>
                </a:ext>
              </a:extLst>
            </p:cNvPr>
            <p:cNvGrpSpPr/>
            <p:nvPr/>
          </p:nvGrpSpPr>
          <p:grpSpPr>
            <a:xfrm rot="10800000">
              <a:off x="1079500" y="952167"/>
              <a:ext cx="641184" cy="1069728"/>
              <a:chOff x="6484111" y="2967038"/>
              <a:chExt cx="641184" cy="1069728"/>
            </a:xfrm>
          </p:grpSpPr>
          <p:grpSp>
            <p:nvGrpSpPr>
              <p:cNvPr id="15" name="Group 14">
                <a:extLst>
                  <a:ext uri="{FF2B5EF4-FFF2-40B4-BE49-F238E27FC236}">
                    <a16:creationId xmlns:a16="http://schemas.microsoft.com/office/drawing/2014/main" id="{EC8C6674-8594-E6D0-B843-E6B1BC872E42}"/>
                  </a:ext>
                </a:extLst>
              </p:cNvPr>
              <p:cNvGrpSpPr/>
              <p:nvPr/>
            </p:nvGrpSpPr>
            <p:grpSpPr>
              <a:xfrm>
                <a:off x="6808136" y="2967038"/>
                <a:ext cx="317159" cy="932400"/>
                <a:chOff x="6808136" y="2967038"/>
                <a:chExt cx="317159" cy="932400"/>
              </a:xfrm>
            </p:grpSpPr>
            <p:sp>
              <p:nvSpPr>
                <p:cNvPr id="20" name="Freeform 68">
                  <a:extLst>
                    <a:ext uri="{FF2B5EF4-FFF2-40B4-BE49-F238E27FC236}">
                      <a16:creationId xmlns:a16="http://schemas.microsoft.com/office/drawing/2014/main" id="{A4B74803-AB06-F0B5-CAF3-164628FA3D6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472E58AB-3D73-FE3B-8E9C-C0905E195A9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Line 70">
                  <a:extLst>
                    <a:ext uri="{FF2B5EF4-FFF2-40B4-BE49-F238E27FC236}">
                      <a16:creationId xmlns:a16="http://schemas.microsoft.com/office/drawing/2014/main" id="{8F097B18-FA06-126F-3A35-26C99428075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8BC258A3-BB98-9C50-05A6-F4E1338502D3}"/>
                  </a:ext>
                </a:extLst>
              </p:cNvPr>
              <p:cNvGrpSpPr/>
              <p:nvPr/>
            </p:nvGrpSpPr>
            <p:grpSpPr>
              <a:xfrm rot="18900000" flipH="1">
                <a:off x="6484111" y="3104366"/>
                <a:ext cx="317159" cy="932400"/>
                <a:chOff x="6808136" y="2967038"/>
                <a:chExt cx="317159" cy="932400"/>
              </a:xfrm>
            </p:grpSpPr>
            <p:sp>
              <p:nvSpPr>
                <p:cNvPr id="17" name="Freeform 68">
                  <a:extLst>
                    <a:ext uri="{FF2B5EF4-FFF2-40B4-BE49-F238E27FC236}">
                      <a16:creationId xmlns:a16="http://schemas.microsoft.com/office/drawing/2014/main" id="{276FDCAB-5D59-FEE2-A415-A5948BAEC4DC}"/>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E3DF5097-6886-8ADE-885A-24C0B21C7D42}"/>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Line 70">
                  <a:extLst>
                    <a:ext uri="{FF2B5EF4-FFF2-40B4-BE49-F238E27FC236}">
                      <a16:creationId xmlns:a16="http://schemas.microsoft.com/office/drawing/2014/main" id="{5D3400C4-73B6-95B3-1831-80DC32487EEE}"/>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5" name="Title 1">
            <a:extLst>
              <a:ext uri="{FF2B5EF4-FFF2-40B4-BE49-F238E27FC236}">
                <a16:creationId xmlns:a16="http://schemas.microsoft.com/office/drawing/2014/main" id="{D49EFEB0-E2EA-5928-A8E0-4E3586048C61}"/>
              </a:ext>
            </a:extLst>
          </p:cNvPr>
          <p:cNvSpPr>
            <a:spLocks noGrp="1"/>
          </p:cNvSpPr>
          <p:nvPr>
            <p:ph type="title"/>
          </p:nvPr>
        </p:nvSpPr>
        <p:spPr>
          <a:xfrm>
            <a:off x="2208895" y="4893732"/>
            <a:ext cx="7774211" cy="1097280"/>
          </a:xfrm>
          <a:prstGeom prst="rect">
            <a:avLst/>
          </a:prstGeom>
        </p:spPr>
        <p:txBody>
          <a:bodyPr anchor="t">
            <a:noAutofit/>
          </a:bodyPr>
          <a:lstStyle>
            <a:lvl1pPr algn="ctr">
              <a:lnSpc>
                <a:spcPct val="110000"/>
              </a:lnSpc>
              <a:defRPr sz="1800" b="0" i="0">
                <a:solidFill>
                  <a:schemeClr val="tx1">
                    <a:lumMod val="65000"/>
                    <a:lumOff val="35000"/>
                  </a:schemeClr>
                </a:solidFill>
                <a:latin typeface="+mn-lt"/>
              </a:defRPr>
            </a:lvl1pPr>
          </a:lstStyle>
          <a:p>
            <a:r>
              <a:rPr lang="en-US" dirty="0"/>
              <a:t>Click to edit Master title style</a:t>
            </a:r>
          </a:p>
        </p:txBody>
      </p:sp>
      <p:sp>
        <p:nvSpPr>
          <p:cNvPr id="26" name="Content Placeholder 6">
            <a:extLst>
              <a:ext uri="{FF2B5EF4-FFF2-40B4-BE49-F238E27FC236}">
                <a16:creationId xmlns:a16="http://schemas.microsoft.com/office/drawing/2014/main" id="{0152DD09-AB61-4F4C-9E1A-13373B0C0F6A}"/>
              </a:ext>
            </a:extLst>
          </p:cNvPr>
          <p:cNvSpPr>
            <a:spLocks noGrp="1"/>
          </p:cNvSpPr>
          <p:nvPr>
            <p:ph sz="quarter" idx="13" hasCustomPrompt="1"/>
          </p:nvPr>
        </p:nvSpPr>
        <p:spPr>
          <a:xfrm>
            <a:off x="2208895" y="685801"/>
            <a:ext cx="7774211" cy="4082056"/>
          </a:xfrm>
        </p:spPr>
        <p:txBody>
          <a:bodyPr anchor="b">
            <a:noAutofit/>
          </a:bodyPr>
          <a:lstStyle>
            <a:lvl1pPr marL="0" indent="0" algn="ctr">
              <a:lnSpc>
                <a:spcPct val="90000"/>
              </a:lnSpc>
              <a:buNone/>
              <a:defRPr sz="23000" b="0">
                <a:solidFill>
                  <a:schemeClr val="tx1">
                    <a:lumMod val="75000"/>
                    <a:lumOff val="25000"/>
                  </a:schemeClr>
                </a:solidFill>
                <a:latin typeface="+mj-lt"/>
                <a:ea typeface="Batang" panose="02030600000101010101" pitchFamily="18" charset="-127"/>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466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56BB11B9-372A-7694-DCC9-D2EAC0010299}"/>
              </a:ext>
            </a:extLst>
          </p:cNvPr>
          <p:cNvGrpSpPr/>
          <p:nvPr/>
        </p:nvGrpSpPr>
        <p:grpSpPr>
          <a:xfrm>
            <a:off x="192855" y="716800"/>
            <a:ext cx="11799379" cy="5583025"/>
            <a:chOff x="192855" y="716800"/>
            <a:chExt cx="11799379" cy="5583025"/>
          </a:xfrm>
        </p:grpSpPr>
        <p:grpSp>
          <p:nvGrpSpPr>
            <p:cNvPr id="7" name="Group 6">
              <a:extLst>
                <a:ext uri="{FF2B5EF4-FFF2-40B4-BE49-F238E27FC236}">
                  <a16:creationId xmlns:a16="http://schemas.microsoft.com/office/drawing/2014/main" id="{320A40BD-F8D2-F282-13BB-306A913BBBC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8" name="Group 7">
                <a:extLst>
                  <a:ext uri="{FF2B5EF4-FFF2-40B4-BE49-F238E27FC236}">
                    <a16:creationId xmlns:a16="http://schemas.microsoft.com/office/drawing/2014/main" id="{F03A1BFD-4772-AE80-4F72-B32F57AA69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7" name="Freeform 64">
                  <a:extLst>
                    <a:ext uri="{FF2B5EF4-FFF2-40B4-BE49-F238E27FC236}">
                      <a16:creationId xmlns:a16="http://schemas.microsoft.com/office/drawing/2014/main" id="{4CA44DE9-4715-DB9A-4407-27CA47BBA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FB0B57F-F79C-DF29-D814-FB5BBB093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1">
                  <a:extLst>
                    <a:ext uri="{FF2B5EF4-FFF2-40B4-BE49-F238E27FC236}">
                      <a16:creationId xmlns:a16="http://schemas.microsoft.com/office/drawing/2014/main" id="{38C417AC-EEDA-7214-7EF9-55C3401E9D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8">
                  <a:extLst>
                    <a:ext uri="{FF2B5EF4-FFF2-40B4-BE49-F238E27FC236}">
                      <a16:creationId xmlns:a16="http://schemas.microsoft.com/office/drawing/2014/main" id="{934A7662-27CB-6A3F-5A35-045E6D9AF7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1F246DC5-C736-70AF-B92E-10E5EF007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7">
                  <a:extLst>
                    <a:ext uri="{FF2B5EF4-FFF2-40B4-BE49-F238E27FC236}">
                      <a16:creationId xmlns:a16="http://schemas.microsoft.com/office/drawing/2014/main" id="{1D952251-4F18-A3F2-2F78-9CB936B2213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0">
                  <a:extLst>
                    <a:ext uri="{FF2B5EF4-FFF2-40B4-BE49-F238E27FC236}">
                      <a16:creationId xmlns:a16="http://schemas.microsoft.com/office/drawing/2014/main" id="{FAB88E72-0832-91C9-B982-18783360C7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B3ECA1C8-AE6D-0714-75CB-92CA391984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2">
                  <a:extLst>
                    <a:ext uri="{FF2B5EF4-FFF2-40B4-BE49-F238E27FC236}">
                      <a16:creationId xmlns:a16="http://schemas.microsoft.com/office/drawing/2014/main" id="{EA4A4AA4-385D-2FC5-911D-936CAF2479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5">
                  <a:extLst>
                    <a:ext uri="{FF2B5EF4-FFF2-40B4-BE49-F238E27FC236}">
                      <a16:creationId xmlns:a16="http://schemas.microsoft.com/office/drawing/2014/main" id="{94161EB1-FFB5-E3AE-8F39-3D9DF55801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9">
                  <a:extLst>
                    <a:ext uri="{FF2B5EF4-FFF2-40B4-BE49-F238E27FC236}">
                      <a16:creationId xmlns:a16="http://schemas.microsoft.com/office/drawing/2014/main" id="{CD385C1C-5C8C-6DD6-F6BC-D7A5E3A6CB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2">
                  <a:extLst>
                    <a:ext uri="{FF2B5EF4-FFF2-40B4-BE49-F238E27FC236}">
                      <a16:creationId xmlns:a16="http://schemas.microsoft.com/office/drawing/2014/main" id="{F7F8D284-2564-ADA8-CCFB-D40D283FB8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56FD208F-F6F2-58BD-18AC-C98726C1C1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8">
                  <a:extLst>
                    <a:ext uri="{FF2B5EF4-FFF2-40B4-BE49-F238E27FC236}">
                      <a16:creationId xmlns:a16="http://schemas.microsoft.com/office/drawing/2014/main" id="{DD5DC7A2-CA18-B810-E6AE-D6BEB583E3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4B1C5344-E309-9ED7-5AFE-D0058B17519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2" name="Line 63">
                    <a:extLst>
                      <a:ext uri="{FF2B5EF4-FFF2-40B4-BE49-F238E27FC236}">
                        <a16:creationId xmlns:a16="http://schemas.microsoft.com/office/drawing/2014/main" id="{CCFD1A7E-FCAE-931E-44E7-0044CC2A9F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66">
                    <a:extLst>
                      <a:ext uri="{FF2B5EF4-FFF2-40B4-BE49-F238E27FC236}">
                        <a16:creationId xmlns:a16="http://schemas.microsoft.com/office/drawing/2014/main" id="{F702C9C8-F1B4-CD10-C93E-D30DD3889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67">
                    <a:extLst>
                      <a:ext uri="{FF2B5EF4-FFF2-40B4-BE49-F238E27FC236}">
                        <a16:creationId xmlns:a16="http://schemas.microsoft.com/office/drawing/2014/main" id="{ADB22918-AC26-BA11-A7D1-BC5DB0084F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0">
                    <a:extLst>
                      <a:ext uri="{FF2B5EF4-FFF2-40B4-BE49-F238E27FC236}">
                        <a16:creationId xmlns:a16="http://schemas.microsoft.com/office/drawing/2014/main" id="{CF488AB0-F5C3-BD78-0C35-98CD3B426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3">
                    <a:extLst>
                      <a:ext uri="{FF2B5EF4-FFF2-40B4-BE49-F238E27FC236}">
                        <a16:creationId xmlns:a16="http://schemas.microsoft.com/office/drawing/2014/main" id="{740468E0-31D1-8F29-1253-3187F704ED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6">
                    <a:extLst>
                      <a:ext uri="{FF2B5EF4-FFF2-40B4-BE49-F238E27FC236}">
                        <a16:creationId xmlns:a16="http://schemas.microsoft.com/office/drawing/2014/main" id="{DD94DEBD-9341-A102-EC18-FE31F1349A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9">
                    <a:extLst>
                      <a:ext uri="{FF2B5EF4-FFF2-40B4-BE49-F238E27FC236}">
                        <a16:creationId xmlns:a16="http://schemas.microsoft.com/office/drawing/2014/main" id="{4F0B3B12-2EEC-DB76-CE9D-810C4DAB9D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C0E7144E-F346-2CFE-E6AA-63D90C953F0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9" name="Group 18">
                  <a:extLst>
                    <a:ext uri="{FF2B5EF4-FFF2-40B4-BE49-F238E27FC236}">
                      <a16:creationId xmlns:a16="http://schemas.microsoft.com/office/drawing/2014/main" id="{0D702975-A312-EBC1-E800-7AA06103476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3" name="Straight Connector 22">
                    <a:extLst>
                      <a:ext uri="{FF2B5EF4-FFF2-40B4-BE49-F238E27FC236}">
                        <a16:creationId xmlns:a16="http://schemas.microsoft.com/office/drawing/2014/main" id="{B7F767C7-DFA4-5BBF-EF9D-E8D1E6B32B9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55F9B2-A030-962F-1BAE-B58B61979B3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angle 30">
                    <a:extLst>
                      <a:ext uri="{FF2B5EF4-FFF2-40B4-BE49-F238E27FC236}">
                        <a16:creationId xmlns:a16="http://schemas.microsoft.com/office/drawing/2014/main" id="{8F780DAC-C41B-DA71-D2EC-DBB289BD0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D545B700-275F-8699-1AB7-D5658B57FA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5C71E3A-AACB-7543-C066-E5E08A3D86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1" name="Freeform: Shape 31">
                    <a:extLst>
                      <a:ext uri="{FF2B5EF4-FFF2-40B4-BE49-F238E27FC236}">
                        <a16:creationId xmlns:a16="http://schemas.microsoft.com/office/drawing/2014/main" id="{3E792813-0120-511D-6470-1B18DEC4D2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 name="Freeform: Shape 32">
                    <a:extLst>
                      <a:ext uri="{FF2B5EF4-FFF2-40B4-BE49-F238E27FC236}">
                        <a16:creationId xmlns:a16="http://schemas.microsoft.com/office/drawing/2014/main" id="{724092AC-2CBF-C282-3C4F-DD5773C693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0" name="Group 9">
                <a:extLst>
                  <a:ext uri="{FF2B5EF4-FFF2-40B4-BE49-F238E27FC236}">
                    <a16:creationId xmlns:a16="http://schemas.microsoft.com/office/drawing/2014/main" id="{059F83C9-0A5D-BF1A-5168-EDFC1B23A1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1" name="Group 10">
                  <a:extLst>
                    <a:ext uri="{FF2B5EF4-FFF2-40B4-BE49-F238E27FC236}">
                      <a16:creationId xmlns:a16="http://schemas.microsoft.com/office/drawing/2014/main" id="{ADDEE125-06A8-7FDB-CE6C-1C4571961F2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6" name="Freeform 68">
                    <a:extLst>
                      <a:ext uri="{FF2B5EF4-FFF2-40B4-BE49-F238E27FC236}">
                        <a16:creationId xmlns:a16="http://schemas.microsoft.com/office/drawing/2014/main" id="{9655199D-C580-D300-4346-AFB84AE566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6A27841E-334C-CFAE-C202-1B07F8760C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D1069DBE-BE90-163C-58C9-42B7D6F5AF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83204CF4-C1F6-5287-4B85-DAD482ABA50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3" name="Freeform 68">
                    <a:extLst>
                      <a:ext uri="{FF2B5EF4-FFF2-40B4-BE49-F238E27FC236}">
                        <a16:creationId xmlns:a16="http://schemas.microsoft.com/office/drawing/2014/main" id="{00FE9438-1AA6-9090-B2B2-FFF88A770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91110486-BF9A-B529-6328-7F21CC075B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BF9E8B96-29B1-C539-4BBF-D8F345246F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49" name="Group 48">
              <a:extLst>
                <a:ext uri="{FF2B5EF4-FFF2-40B4-BE49-F238E27FC236}">
                  <a16:creationId xmlns:a16="http://schemas.microsoft.com/office/drawing/2014/main" id="{95BCF94E-9410-1CC3-0BA8-3976FBF4A0C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50" name="Group 49">
                <a:extLst>
                  <a:ext uri="{FF2B5EF4-FFF2-40B4-BE49-F238E27FC236}">
                    <a16:creationId xmlns:a16="http://schemas.microsoft.com/office/drawing/2014/main" id="{FD1748FA-D9B5-D410-EF4A-55BF1D4796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9" name="Freeform 64">
                  <a:extLst>
                    <a:ext uri="{FF2B5EF4-FFF2-40B4-BE49-F238E27FC236}">
                      <a16:creationId xmlns:a16="http://schemas.microsoft.com/office/drawing/2014/main" id="{EC93AB80-BDD2-72DD-3082-3D06868458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1">
                  <a:extLst>
                    <a:ext uri="{FF2B5EF4-FFF2-40B4-BE49-F238E27FC236}">
                      <a16:creationId xmlns:a16="http://schemas.microsoft.com/office/drawing/2014/main" id="{EEBA8184-8F2B-423A-9CEA-D80BF5377D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1">
                  <a:extLst>
                    <a:ext uri="{FF2B5EF4-FFF2-40B4-BE49-F238E27FC236}">
                      <a16:creationId xmlns:a16="http://schemas.microsoft.com/office/drawing/2014/main" id="{57CD8E89-1931-0D68-8186-15C3C12B89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45838F4A-36A1-D9B5-2FBC-DED01766E8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4">
                  <a:extLst>
                    <a:ext uri="{FF2B5EF4-FFF2-40B4-BE49-F238E27FC236}">
                      <a16:creationId xmlns:a16="http://schemas.microsoft.com/office/drawing/2014/main" id="{9EB03CBB-7D35-F7F9-EFCA-64013052E2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7">
                  <a:extLst>
                    <a:ext uri="{FF2B5EF4-FFF2-40B4-BE49-F238E27FC236}">
                      <a16:creationId xmlns:a16="http://schemas.microsoft.com/office/drawing/2014/main" id="{B1EA8790-B106-BB33-48DC-8312CF3B95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0">
                  <a:extLst>
                    <a:ext uri="{FF2B5EF4-FFF2-40B4-BE49-F238E27FC236}">
                      <a16:creationId xmlns:a16="http://schemas.microsoft.com/office/drawing/2014/main" id="{5073EF68-F164-3422-9AA9-6919213FEF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9">
                  <a:extLst>
                    <a:ext uri="{FF2B5EF4-FFF2-40B4-BE49-F238E27FC236}">
                      <a16:creationId xmlns:a16="http://schemas.microsoft.com/office/drawing/2014/main" id="{F37811F5-3EC5-40C9-633C-02E546E0AF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2">
                  <a:extLst>
                    <a:ext uri="{FF2B5EF4-FFF2-40B4-BE49-F238E27FC236}">
                      <a16:creationId xmlns:a16="http://schemas.microsoft.com/office/drawing/2014/main" id="{FC54BE48-9456-0F2A-6D77-DAF0C33909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5">
                  <a:extLst>
                    <a:ext uri="{FF2B5EF4-FFF2-40B4-BE49-F238E27FC236}">
                      <a16:creationId xmlns:a16="http://schemas.microsoft.com/office/drawing/2014/main" id="{045A3A08-95BE-9A60-B1E6-408F268F60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a:extLst>
                    <a:ext uri="{FF2B5EF4-FFF2-40B4-BE49-F238E27FC236}">
                      <a16:creationId xmlns:a16="http://schemas.microsoft.com/office/drawing/2014/main" id="{273D807B-0C13-E019-C76E-053F825395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2">
                  <a:extLst>
                    <a:ext uri="{FF2B5EF4-FFF2-40B4-BE49-F238E27FC236}">
                      <a16:creationId xmlns:a16="http://schemas.microsoft.com/office/drawing/2014/main" id="{27C8BF0E-E071-3B44-0B21-2E8C089247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5">
                  <a:extLst>
                    <a:ext uri="{FF2B5EF4-FFF2-40B4-BE49-F238E27FC236}">
                      <a16:creationId xmlns:a16="http://schemas.microsoft.com/office/drawing/2014/main" id="{CEB31528-676E-9829-C8AB-A5B24C91F9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8">
                  <a:extLst>
                    <a:ext uri="{FF2B5EF4-FFF2-40B4-BE49-F238E27FC236}">
                      <a16:creationId xmlns:a16="http://schemas.microsoft.com/office/drawing/2014/main" id="{CEE71D73-D61B-AFB9-14A9-57462C398A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3" name="Group 82">
                  <a:extLst>
                    <a:ext uri="{FF2B5EF4-FFF2-40B4-BE49-F238E27FC236}">
                      <a16:creationId xmlns:a16="http://schemas.microsoft.com/office/drawing/2014/main" id="{716FA03C-E43A-EB9D-6B5E-9B5A55701B6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4" name="Line 63">
                    <a:extLst>
                      <a:ext uri="{FF2B5EF4-FFF2-40B4-BE49-F238E27FC236}">
                        <a16:creationId xmlns:a16="http://schemas.microsoft.com/office/drawing/2014/main" id="{86BEB1B4-8B13-EC11-C48A-9C6E7A31FB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6">
                    <a:extLst>
                      <a:ext uri="{FF2B5EF4-FFF2-40B4-BE49-F238E27FC236}">
                        <a16:creationId xmlns:a16="http://schemas.microsoft.com/office/drawing/2014/main" id="{C9AF7F7E-AABE-3FF9-56AC-FA8EC4D099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67">
                    <a:extLst>
                      <a:ext uri="{FF2B5EF4-FFF2-40B4-BE49-F238E27FC236}">
                        <a16:creationId xmlns:a16="http://schemas.microsoft.com/office/drawing/2014/main" id="{CE7F9262-F1AF-97AE-8F2B-909B1821F4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0">
                    <a:extLst>
                      <a:ext uri="{FF2B5EF4-FFF2-40B4-BE49-F238E27FC236}">
                        <a16:creationId xmlns:a16="http://schemas.microsoft.com/office/drawing/2014/main" id="{0348AAF7-B764-CEC7-C9D8-1F8A830B3C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3">
                    <a:extLst>
                      <a:ext uri="{FF2B5EF4-FFF2-40B4-BE49-F238E27FC236}">
                        <a16:creationId xmlns:a16="http://schemas.microsoft.com/office/drawing/2014/main" id="{C94002DB-71DF-D555-73AA-FB36950CFD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6">
                    <a:extLst>
                      <a:ext uri="{FF2B5EF4-FFF2-40B4-BE49-F238E27FC236}">
                        <a16:creationId xmlns:a16="http://schemas.microsoft.com/office/drawing/2014/main" id="{B057645C-FAE7-DAA0-7065-406885CA28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9">
                    <a:extLst>
                      <a:ext uri="{FF2B5EF4-FFF2-40B4-BE49-F238E27FC236}">
                        <a16:creationId xmlns:a16="http://schemas.microsoft.com/office/drawing/2014/main" id="{A56A6525-832E-5D90-C98A-C6063F5AE4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421C0FE1-7D43-A6CB-B707-1E63308859D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1" name="Group 60">
                  <a:extLst>
                    <a:ext uri="{FF2B5EF4-FFF2-40B4-BE49-F238E27FC236}">
                      <a16:creationId xmlns:a16="http://schemas.microsoft.com/office/drawing/2014/main" id="{CB3C26E9-857B-E9A7-7751-50AC8B93B6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5" name="Straight Connector 64">
                    <a:extLst>
                      <a:ext uri="{FF2B5EF4-FFF2-40B4-BE49-F238E27FC236}">
                        <a16:creationId xmlns:a16="http://schemas.microsoft.com/office/drawing/2014/main" id="{72BD28F9-469C-22AF-7C8F-758989829B1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61E3726-FE4D-39B5-5FDD-11AECB1B517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7" name="Rectangle 30">
                    <a:extLst>
                      <a:ext uri="{FF2B5EF4-FFF2-40B4-BE49-F238E27FC236}">
                        <a16:creationId xmlns:a16="http://schemas.microsoft.com/office/drawing/2014/main" id="{55D3AD5E-F699-B39E-1ACD-31FE8B9496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0">
                    <a:extLst>
                      <a:ext uri="{FF2B5EF4-FFF2-40B4-BE49-F238E27FC236}">
                        <a16:creationId xmlns:a16="http://schemas.microsoft.com/office/drawing/2014/main" id="{14A3AC03-73A8-179B-0255-F6595B030F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BC7721D-A36D-C25E-F2FF-B08899CD462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3" name="Freeform: Shape 73">
                    <a:extLst>
                      <a:ext uri="{FF2B5EF4-FFF2-40B4-BE49-F238E27FC236}">
                        <a16:creationId xmlns:a16="http://schemas.microsoft.com/office/drawing/2014/main" id="{24FE16C1-456C-BE45-0DC5-B0632951C4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4" name="Freeform: Shape 74">
                    <a:extLst>
                      <a:ext uri="{FF2B5EF4-FFF2-40B4-BE49-F238E27FC236}">
                        <a16:creationId xmlns:a16="http://schemas.microsoft.com/office/drawing/2014/main" id="{E3694B78-817C-725C-E3FA-0EBB270DAA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2" name="Group 51">
                <a:extLst>
                  <a:ext uri="{FF2B5EF4-FFF2-40B4-BE49-F238E27FC236}">
                    <a16:creationId xmlns:a16="http://schemas.microsoft.com/office/drawing/2014/main" id="{D28E1246-F52C-0640-95BD-015F886124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3" name="Group 52">
                  <a:extLst>
                    <a:ext uri="{FF2B5EF4-FFF2-40B4-BE49-F238E27FC236}">
                      <a16:creationId xmlns:a16="http://schemas.microsoft.com/office/drawing/2014/main" id="{654CE322-1ED4-48F8-A09B-F4D21B1524B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8" name="Freeform 57">
                    <a:extLst>
                      <a:ext uri="{FF2B5EF4-FFF2-40B4-BE49-F238E27FC236}">
                        <a16:creationId xmlns:a16="http://schemas.microsoft.com/office/drawing/2014/main" id="{8B84CF30-E3E9-C0A1-D1EF-BCE3C73EE1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53D1F963-F022-6FD5-F242-4EBFF537CC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0" name="Line 70">
                    <a:extLst>
                      <a:ext uri="{FF2B5EF4-FFF2-40B4-BE49-F238E27FC236}">
                        <a16:creationId xmlns:a16="http://schemas.microsoft.com/office/drawing/2014/main" id="{CF67ABB8-6B94-86EA-239A-03986A9690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a:extLst>
                    <a:ext uri="{FF2B5EF4-FFF2-40B4-BE49-F238E27FC236}">
                      <a16:creationId xmlns:a16="http://schemas.microsoft.com/office/drawing/2014/main" id="{1A7A8F26-FCAA-BA92-E5E8-4CC86F715F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5" name="Freeform 68">
                    <a:extLst>
                      <a:ext uri="{FF2B5EF4-FFF2-40B4-BE49-F238E27FC236}">
                        <a16:creationId xmlns:a16="http://schemas.microsoft.com/office/drawing/2014/main" id="{0F8531EE-3F08-B345-5629-D105362C1E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9">
                    <a:extLst>
                      <a:ext uri="{FF2B5EF4-FFF2-40B4-BE49-F238E27FC236}">
                        <a16:creationId xmlns:a16="http://schemas.microsoft.com/office/drawing/2014/main" id="{0A2F137C-AAF4-114A-2ACB-21D28BCDAE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Line 70">
                    <a:extLst>
                      <a:ext uri="{FF2B5EF4-FFF2-40B4-BE49-F238E27FC236}">
                        <a16:creationId xmlns:a16="http://schemas.microsoft.com/office/drawing/2014/main" id="{9651D6D7-979D-F020-51EC-50B39BF8F8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94" name="Straight Connector 93">
            <a:extLst>
              <a:ext uri="{FF2B5EF4-FFF2-40B4-BE49-F238E27FC236}">
                <a16:creationId xmlns:a16="http://schemas.microsoft.com/office/drawing/2014/main" id="{FE833E4E-4232-FFDA-5020-37E4AD56D9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413987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itle 1">
            <a:extLst>
              <a:ext uri="{FF2B5EF4-FFF2-40B4-BE49-F238E27FC236}">
                <a16:creationId xmlns:a16="http://schemas.microsoft.com/office/drawing/2014/main" id="{C69B35B4-8267-15C0-DBC8-85F19005E59C}"/>
              </a:ext>
            </a:extLst>
          </p:cNvPr>
          <p:cNvSpPr>
            <a:spLocks noGrp="1"/>
          </p:cNvSpPr>
          <p:nvPr>
            <p:ph type="ctrTitle"/>
          </p:nvPr>
        </p:nvSpPr>
        <p:spPr>
          <a:xfrm>
            <a:off x="3627120" y="1143006"/>
            <a:ext cx="4937760" cy="2731076"/>
          </a:xfrm>
          <a:prstGeom prst="rect">
            <a:avLst/>
          </a:prstGeom>
        </p:spPr>
        <p:txBody>
          <a:bodyPr vert="horz" lIns="91440" tIns="45720" rIns="91440" bIns="45720" rtlCol="0" anchor="b">
            <a:noAutofit/>
          </a:bodyPr>
          <a:lstStyle>
            <a:lvl1pPr algn="ctr">
              <a:defRPr lang="en-US" sz="4000" dirty="0"/>
            </a:lvl1pPr>
          </a:lstStyle>
          <a:p>
            <a:pPr lvl="0"/>
            <a:r>
              <a:rPr lang="en-US" dirty="0"/>
              <a:t>Click to edit Master title style</a:t>
            </a:r>
          </a:p>
        </p:txBody>
      </p:sp>
      <p:sp>
        <p:nvSpPr>
          <p:cNvPr id="93" name="Subtitle 2">
            <a:extLst>
              <a:ext uri="{FF2B5EF4-FFF2-40B4-BE49-F238E27FC236}">
                <a16:creationId xmlns:a16="http://schemas.microsoft.com/office/drawing/2014/main" id="{2F1F49DF-E0A4-2236-FD46-ECB7130CBBCA}"/>
              </a:ext>
            </a:extLst>
          </p:cNvPr>
          <p:cNvSpPr>
            <a:spLocks noGrp="1"/>
          </p:cNvSpPr>
          <p:nvPr>
            <p:ph type="subTitle" idx="1"/>
          </p:nvPr>
        </p:nvSpPr>
        <p:spPr>
          <a:xfrm>
            <a:off x="2895600" y="4405673"/>
            <a:ext cx="6400800" cy="1309327"/>
          </a:xfrm>
        </p:spPr>
        <p:txBody>
          <a:bodyPr vert="horz" lIns="91440" tIns="45720" rIns="91440" bIns="45720" rtlCol="0">
            <a:noAutofit/>
          </a:bodyPr>
          <a:lstStyle>
            <a:lvl1pPr marL="0" indent="0" algn="ctr">
              <a:buNone/>
              <a:defRPr lang="en-US" sz="1800" cap="all" spc="100" baseline="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546269" y="6343955"/>
            <a:ext cx="1349331"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0216524"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044568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948CB83-964B-888F-78FF-AACD6099F73A}"/>
              </a:ext>
            </a:extLst>
          </p:cNvPr>
          <p:cNvGrpSpPr/>
          <p:nvPr/>
        </p:nvGrpSpPr>
        <p:grpSpPr>
          <a:xfrm rot="2700000">
            <a:off x="10522137" y="4483036"/>
            <a:ext cx="633413" cy="1862138"/>
            <a:chOff x="5959192" y="333389"/>
            <a:chExt cx="633413" cy="1862138"/>
          </a:xfrm>
        </p:grpSpPr>
        <p:grpSp>
          <p:nvGrpSpPr>
            <p:cNvPr id="8" name="Group 7">
              <a:extLst>
                <a:ext uri="{FF2B5EF4-FFF2-40B4-BE49-F238E27FC236}">
                  <a16:creationId xmlns:a16="http://schemas.microsoft.com/office/drawing/2014/main" id="{70C17E4C-DCC6-2046-B2E1-D1E0332600F0}"/>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89C58AF8-D1AE-E262-2941-EECB2D418E11}"/>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2F5AE8CC-0485-3842-29F8-DB900BDA6A6B}"/>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Line 70">
              <a:extLst>
                <a:ext uri="{FF2B5EF4-FFF2-40B4-BE49-F238E27FC236}">
                  <a16:creationId xmlns:a16="http://schemas.microsoft.com/office/drawing/2014/main" id="{79EAF4E3-F1D3-E6D6-FE15-A6142C1ED9AE}"/>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9140952" cy="914400"/>
          </a:xfrm>
          <a:prstGeom prst="rect">
            <a:avLst/>
          </a:prstGeom>
        </p:spPr>
        <p:txBody>
          <a:bodyPr>
            <a:noAutofit/>
          </a:bodyPr>
          <a:lstStyle>
            <a:lvl1pPr>
              <a:defRPr>
                <a:solidFill>
                  <a:schemeClr val="bg1">
                    <a:lumMod val="75000"/>
                    <a:lumOff val="25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9144000" cy="5486399"/>
          </a:xfrm>
        </p:spPr>
        <p:txBody>
          <a:bodyPr anchor="t">
            <a:noAutofit/>
          </a:bodyPr>
          <a:lstStyle>
            <a:lvl1pPr marL="0" indent="0">
              <a:lnSpc>
                <a:spcPct val="90000"/>
              </a:lnSpc>
              <a:buNone/>
              <a:defRPr sz="5000" b="0" cap="all" baseline="0">
                <a:solidFill>
                  <a:schemeClr val="bg1">
                    <a:lumMod val="75000"/>
                    <a:lumOff val="25000"/>
                  </a:schemeClr>
                </a:solidFill>
                <a:latin typeface="+mj-lt"/>
                <a:ea typeface="Batang" panose="02030600000101010101" pitchFamily="18" charset="-127"/>
              </a:defRPr>
            </a:lvl1pPr>
            <a:lvl2pPr marL="228600" indent="0">
              <a:lnSpc>
                <a:spcPct val="90000"/>
              </a:lnSpc>
              <a:buNone/>
              <a:defRPr sz="5000" b="0" cap="all" baseline="0">
                <a:solidFill>
                  <a:schemeClr val="bg1">
                    <a:lumMod val="75000"/>
                    <a:lumOff val="25000"/>
                  </a:schemeClr>
                </a:solidFill>
                <a:latin typeface="+mj-lt"/>
                <a:ea typeface="Batang" panose="02030600000101010101" pitchFamily="18" charset="-127"/>
              </a:defRPr>
            </a:lvl2pPr>
            <a:lvl3pPr marL="457200" indent="0">
              <a:lnSpc>
                <a:spcPct val="90000"/>
              </a:lnSpc>
              <a:buNone/>
              <a:defRPr sz="5000" b="0" cap="all" baseline="0">
                <a:solidFill>
                  <a:schemeClr val="bg1">
                    <a:lumMod val="75000"/>
                    <a:lumOff val="25000"/>
                  </a:schemeClr>
                </a:solidFill>
                <a:latin typeface="+mj-lt"/>
                <a:ea typeface="Batang" panose="02030600000101010101" pitchFamily="18" charset="-127"/>
              </a:defRPr>
            </a:lvl3pPr>
            <a:lvl4pPr marL="685800" indent="0">
              <a:lnSpc>
                <a:spcPct val="90000"/>
              </a:lnSpc>
              <a:buNone/>
              <a:defRPr sz="5000" b="0" cap="all" baseline="0">
                <a:solidFill>
                  <a:schemeClr val="bg1">
                    <a:lumMod val="75000"/>
                    <a:lumOff val="25000"/>
                  </a:schemeClr>
                </a:solidFill>
                <a:latin typeface="+mj-lt"/>
                <a:ea typeface="Batang" panose="02030600000101010101" pitchFamily="18" charset="-127"/>
              </a:defRPr>
            </a:lvl4pPr>
            <a:lvl5pPr marL="914400" indent="0">
              <a:lnSpc>
                <a:spcPct val="90000"/>
              </a:lnSpc>
              <a:buNone/>
              <a:defRPr sz="5000" b="0" cap="all" baseline="0">
                <a:solidFill>
                  <a:schemeClr val="bg1">
                    <a:lumMod val="75000"/>
                    <a:lumOff val="25000"/>
                  </a:schemeClr>
                </a:solidFill>
                <a:latin typeface="+mj-lt"/>
                <a:ea typeface="Batang" panose="02030600000101010101" pitchFamily="18" charset="-127"/>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2719884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bg2"/>
        </a:soli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E21DD9B6-52E0-7169-7976-70CDEAC828D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flipV="1">
            <a:off x="9970657" y="4426541"/>
            <a:ext cx="1785984" cy="2211229"/>
            <a:chOff x="3125006" y="3171595"/>
            <a:chExt cx="1785984" cy="2211229"/>
          </a:xfrm>
        </p:grpSpPr>
        <p:grpSp>
          <p:nvGrpSpPr>
            <p:cNvPr id="102" name="Group 101">
              <a:extLst>
                <a:ext uri="{FF2B5EF4-FFF2-40B4-BE49-F238E27FC236}">
                  <a16:creationId xmlns:a16="http://schemas.microsoft.com/office/drawing/2014/main" id="{B03227F6-7039-B94F-5997-1E17787AFC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6" name="Straight Connector 105">
                <a:extLst>
                  <a:ext uri="{FF2B5EF4-FFF2-40B4-BE49-F238E27FC236}">
                    <a16:creationId xmlns:a16="http://schemas.microsoft.com/office/drawing/2014/main" id="{558E3E8E-104E-EA41-08BF-5E318159E56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5B027AC-13FC-39C1-D473-0A3B1455E03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8" name="Rectangle 30">
                <a:extLst>
                  <a:ext uri="{FF2B5EF4-FFF2-40B4-BE49-F238E27FC236}">
                    <a16:creationId xmlns:a16="http://schemas.microsoft.com/office/drawing/2014/main" id="{B71D1F97-BF2F-7148-AB61-48B42BC257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30">
                <a:extLst>
                  <a:ext uri="{FF2B5EF4-FFF2-40B4-BE49-F238E27FC236}">
                    <a16:creationId xmlns:a16="http://schemas.microsoft.com/office/drawing/2014/main" id="{85AF10AC-3AF6-1059-BD35-B708FF8A83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3FE67EB-BA30-8EDC-4BF6-4558CC75E4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4" name="Freeform: Shape 141">
                <a:extLst>
                  <a:ext uri="{FF2B5EF4-FFF2-40B4-BE49-F238E27FC236}">
                    <a16:creationId xmlns:a16="http://schemas.microsoft.com/office/drawing/2014/main" id="{D710C972-B401-AED7-77AF-04633FE1C9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 name="Freeform: Shape 142">
                <a:extLst>
                  <a:ext uri="{FF2B5EF4-FFF2-40B4-BE49-F238E27FC236}">
                    <a16:creationId xmlns:a16="http://schemas.microsoft.com/office/drawing/2014/main" id="{0E8234D7-B4D9-A716-9C7B-C53935A5AD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8226552" cy="914400"/>
          </a:xfrm>
          <a:prstGeom prst="rect">
            <a:avLst/>
          </a:prstGeom>
        </p:spPr>
        <p:txBody>
          <a:bodyPr>
            <a:noAutofit/>
          </a:bodyPr>
          <a:lstStyle>
            <a:lvl1pPr>
              <a:defRPr>
                <a:solidFill>
                  <a:schemeClr val="tx1">
                    <a:lumMod val="75000"/>
                    <a:lumOff val="25000"/>
                  </a:schemeClr>
                </a:solidFill>
                <a:latin typeface="+mj-lt"/>
              </a:defRPr>
            </a:lvl1pPr>
          </a:lstStyle>
          <a:p>
            <a:r>
              <a:rPr lang="en-US" dirty="0"/>
              <a:t>Click to edit Master title style</a:t>
            </a:r>
          </a:p>
        </p:txBody>
      </p:sp>
      <p:sp>
        <p:nvSpPr>
          <p:cNvPr id="6" name="Content Placeholder 6">
            <a:extLst>
              <a:ext uri="{FF2B5EF4-FFF2-40B4-BE49-F238E27FC236}">
                <a16:creationId xmlns:a16="http://schemas.microsoft.com/office/drawing/2014/main" id="{FC17A020-D6A3-77F7-85C7-53BE80D9026D}"/>
              </a:ext>
            </a:extLst>
          </p:cNvPr>
          <p:cNvSpPr>
            <a:spLocks noGrp="1"/>
          </p:cNvSpPr>
          <p:nvPr>
            <p:ph sz="quarter" idx="13" hasCustomPrompt="1"/>
          </p:nvPr>
        </p:nvSpPr>
        <p:spPr>
          <a:xfrm>
            <a:off x="609600" y="685800"/>
            <a:ext cx="8229600" cy="5486399"/>
          </a:xfrm>
        </p:spPr>
        <p:txBody>
          <a:bodyPr anchor="ctr">
            <a:noAutofit/>
          </a:bodyPr>
          <a:lstStyle>
            <a:lvl1pPr marL="0" indent="0">
              <a:lnSpc>
                <a:spcPct val="90000"/>
              </a:lnSpc>
              <a:buNone/>
              <a:defRPr sz="5000" b="0" cap="all" baseline="0">
                <a:solidFill>
                  <a:schemeClr val="tx1">
                    <a:lumMod val="75000"/>
                    <a:lumOff val="25000"/>
                  </a:schemeClr>
                </a:solidFill>
                <a:latin typeface="+mj-lt"/>
                <a:ea typeface="Batang" panose="02030600000101010101" pitchFamily="18" charset="-127"/>
              </a:defRPr>
            </a:lvl1pPr>
            <a:lvl2pPr marL="228600" indent="0">
              <a:lnSpc>
                <a:spcPct val="90000"/>
              </a:lnSpc>
              <a:buNone/>
              <a:defRPr sz="5000" b="0" cap="all" baseline="0">
                <a:solidFill>
                  <a:schemeClr val="tx1">
                    <a:lumMod val="75000"/>
                    <a:lumOff val="25000"/>
                  </a:schemeClr>
                </a:solidFill>
                <a:latin typeface="+mj-lt"/>
                <a:ea typeface="Batang" panose="02030600000101010101" pitchFamily="18" charset="-127"/>
              </a:defRPr>
            </a:lvl2pPr>
            <a:lvl3pPr marL="457200" indent="0">
              <a:lnSpc>
                <a:spcPct val="90000"/>
              </a:lnSpc>
              <a:buNone/>
              <a:defRPr sz="5000" b="0" cap="all" baseline="0">
                <a:solidFill>
                  <a:schemeClr val="tx1">
                    <a:lumMod val="75000"/>
                    <a:lumOff val="25000"/>
                  </a:schemeClr>
                </a:solidFill>
                <a:latin typeface="+mj-lt"/>
                <a:ea typeface="Batang" panose="02030600000101010101" pitchFamily="18" charset="-127"/>
              </a:defRPr>
            </a:lvl3pPr>
            <a:lvl4pPr marL="685800" indent="0">
              <a:lnSpc>
                <a:spcPct val="90000"/>
              </a:lnSpc>
              <a:buNone/>
              <a:defRPr sz="5000" b="0" cap="all" baseline="0">
                <a:solidFill>
                  <a:schemeClr val="tx1">
                    <a:lumMod val="75000"/>
                    <a:lumOff val="25000"/>
                  </a:schemeClr>
                </a:solidFill>
                <a:latin typeface="+mj-lt"/>
                <a:ea typeface="Batang" panose="02030600000101010101" pitchFamily="18" charset="-127"/>
              </a:defRPr>
            </a:lvl4pPr>
            <a:lvl5pPr marL="914400" indent="0">
              <a:lnSpc>
                <a:spcPct val="90000"/>
              </a:lnSpc>
              <a:buNone/>
              <a:defRPr sz="5000" b="0" cap="all" baseline="0">
                <a:solidFill>
                  <a:schemeClr val="tx1">
                    <a:lumMod val="75000"/>
                    <a:lumOff val="25000"/>
                  </a:schemeClr>
                </a:solidFill>
                <a:latin typeface="+mj-lt"/>
                <a:ea typeface="Batang" panose="02030600000101010101" pitchFamily="18" charset="-127"/>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175117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2BAAD8-5E23-403F-8F97-DCFB134B81A8}"/>
              </a:ext>
            </a:extLst>
          </p:cNvPr>
          <p:cNvGrpSpPr/>
          <p:nvPr/>
        </p:nvGrpSpPr>
        <p:grpSpPr>
          <a:xfrm flipH="1">
            <a:off x="10414450" y="651327"/>
            <a:ext cx="698051" cy="1372591"/>
            <a:chOff x="1079500" y="649304"/>
            <a:chExt cx="698051" cy="1372591"/>
          </a:xfrm>
        </p:grpSpPr>
        <p:sp>
          <p:nvSpPr>
            <p:cNvPr id="7" name="Oval 6">
              <a:extLst>
                <a:ext uri="{FF2B5EF4-FFF2-40B4-BE49-F238E27FC236}">
                  <a16:creationId xmlns:a16="http://schemas.microsoft.com/office/drawing/2014/main" id="{078DB782-5204-DE67-F9A0-4A906680A49F}"/>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9" name="Group 8">
              <a:extLst>
                <a:ext uri="{FF2B5EF4-FFF2-40B4-BE49-F238E27FC236}">
                  <a16:creationId xmlns:a16="http://schemas.microsoft.com/office/drawing/2014/main" id="{9E76D249-95D9-CBEC-64CA-3FDC7A1CE75D}"/>
                </a:ext>
              </a:extLst>
            </p:cNvPr>
            <p:cNvGrpSpPr/>
            <p:nvPr/>
          </p:nvGrpSpPr>
          <p:grpSpPr>
            <a:xfrm rot="10800000">
              <a:off x="1079500" y="952167"/>
              <a:ext cx="641184" cy="1069728"/>
              <a:chOff x="6484111" y="2967038"/>
              <a:chExt cx="641184" cy="1069728"/>
            </a:xfrm>
          </p:grpSpPr>
          <p:grpSp>
            <p:nvGrpSpPr>
              <p:cNvPr id="10" name="Group 9">
                <a:extLst>
                  <a:ext uri="{FF2B5EF4-FFF2-40B4-BE49-F238E27FC236}">
                    <a16:creationId xmlns:a16="http://schemas.microsoft.com/office/drawing/2014/main" id="{D99002E3-B8F9-2383-6644-7A34CD978308}"/>
                  </a:ext>
                </a:extLst>
              </p:cNvPr>
              <p:cNvGrpSpPr/>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2ECA2663-32CE-943D-6756-F1FBDD98A6D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CF1D89AC-FE53-59CC-9C9A-D5095FCF28F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97AE4A79-7C94-350A-D123-528B8EE9361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E7156A5-D641-1556-B542-155C3BCD690B}"/>
                  </a:ext>
                </a:extLst>
              </p:cNvPr>
              <p:cNvGrpSpPr/>
              <p:nvPr/>
            </p:nvGrpSpPr>
            <p:grpSpPr>
              <a:xfrm rot="18900000" flipH="1">
                <a:off x="6484111" y="3104366"/>
                <a:ext cx="317159" cy="932400"/>
                <a:chOff x="6808136" y="2967038"/>
                <a:chExt cx="317159" cy="932400"/>
              </a:xfrm>
            </p:grpSpPr>
            <p:sp>
              <p:nvSpPr>
                <p:cNvPr id="12" name="Freeform 68">
                  <a:extLst>
                    <a:ext uri="{FF2B5EF4-FFF2-40B4-BE49-F238E27FC236}">
                      <a16:creationId xmlns:a16="http://schemas.microsoft.com/office/drawing/2014/main" id="{9DD821AB-1AFD-00AE-F5AC-072FA2831CC5}"/>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B44CFD51-7AA3-6464-ABAC-BCABA0E25597}"/>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3F6E13E8-6620-20F1-EFC9-DCAC2774FBC8}"/>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9140107" cy="914400"/>
          </a:xfrm>
          <a:prstGeom prst="rect">
            <a:avLst/>
          </a:prstGeom>
        </p:spPr>
        <p:txBody>
          <a:bodyPr>
            <a:noAutofit/>
          </a:bodyPr>
          <a:lstStyle/>
          <a:p>
            <a:r>
              <a:rPr lang="en-US"/>
              <a:t>Click to edit Master title style</a:t>
            </a:r>
          </a:p>
        </p:txBody>
      </p:sp>
      <p:sp>
        <p:nvSpPr>
          <p:cNvPr id="20" name="Content Placeholder 19">
            <a:extLst>
              <a:ext uri="{FF2B5EF4-FFF2-40B4-BE49-F238E27FC236}">
                <a16:creationId xmlns:a16="http://schemas.microsoft.com/office/drawing/2014/main" id="{9C628F80-5DEA-8C31-B904-3BC56FDFF696}"/>
              </a:ext>
            </a:extLst>
          </p:cNvPr>
          <p:cNvSpPr>
            <a:spLocks noGrp="1"/>
          </p:cNvSpPr>
          <p:nvPr>
            <p:ph sz="quarter" idx="14" hasCustomPrompt="1"/>
          </p:nvPr>
        </p:nvSpPr>
        <p:spPr>
          <a:xfrm>
            <a:off x="612775" y="650875"/>
            <a:ext cx="9139238" cy="5521325"/>
          </a:xfrm>
        </p:spPr>
        <p:txBody>
          <a:bodyPr anchor="b"/>
          <a:lstStyle>
            <a:lvl1pPr>
              <a:lnSpc>
                <a:spcPct val="90000"/>
              </a:lnSpc>
              <a:defRPr sz="5000" cap="all" baseline="0">
                <a:solidFill>
                  <a:schemeClr val="tx1">
                    <a:lumMod val="75000"/>
                    <a:lumOff val="25000"/>
                  </a:schemeClr>
                </a:solidFill>
                <a:latin typeface="+mj-lt"/>
              </a:defRPr>
            </a:lvl1pPr>
            <a:lvl2pPr>
              <a:lnSpc>
                <a:spcPct val="90000"/>
              </a:lnSpc>
              <a:defRPr sz="5000" cap="all" baseline="0">
                <a:solidFill>
                  <a:schemeClr val="tx1">
                    <a:lumMod val="75000"/>
                    <a:lumOff val="25000"/>
                  </a:schemeClr>
                </a:solidFill>
                <a:latin typeface="+mj-lt"/>
              </a:defRPr>
            </a:lvl2pPr>
            <a:lvl3pPr>
              <a:lnSpc>
                <a:spcPct val="90000"/>
              </a:lnSpc>
              <a:defRPr sz="5000" cap="all" baseline="0">
                <a:solidFill>
                  <a:schemeClr val="tx1">
                    <a:lumMod val="75000"/>
                    <a:lumOff val="25000"/>
                  </a:schemeClr>
                </a:solidFill>
                <a:latin typeface="+mj-lt"/>
              </a:defRPr>
            </a:lvl3pPr>
            <a:lvl4pPr>
              <a:lnSpc>
                <a:spcPct val="90000"/>
              </a:lnSpc>
              <a:defRPr sz="5000" cap="all" baseline="0">
                <a:solidFill>
                  <a:schemeClr val="tx1">
                    <a:lumMod val="75000"/>
                    <a:lumOff val="25000"/>
                  </a:schemeClr>
                </a:solidFill>
                <a:latin typeface="+mj-lt"/>
              </a:defRPr>
            </a:lvl4pPr>
            <a:lvl5pPr>
              <a:lnSpc>
                <a:spcPct val="90000"/>
              </a:lnSpc>
              <a:defRPr sz="5000" cap="all" baseline="0">
                <a:solidFill>
                  <a:schemeClr val="tx1">
                    <a:lumMod val="75000"/>
                    <a:lumOff val="25000"/>
                  </a:schemeClr>
                </a:solidFill>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154379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30FA8BD-104F-B62D-9686-170237442A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8" name="Rectangle 7">
              <a:extLst>
                <a:ext uri="{FF2B5EF4-FFF2-40B4-BE49-F238E27FC236}">
                  <a16:creationId xmlns:a16="http://schemas.microsoft.com/office/drawing/2014/main" id="{68ED83C9-BFC9-A791-3662-CB404216CE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AC42635-B2C5-71D2-D5BF-7BB171F5997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88DB8B70-A837-784C-BE01-7662C397EFB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5" name="Freeform 68">
                  <a:extLst>
                    <a:ext uri="{FF2B5EF4-FFF2-40B4-BE49-F238E27FC236}">
                      <a16:creationId xmlns:a16="http://schemas.microsoft.com/office/drawing/2014/main" id="{D944038A-4F94-C29A-5020-589829E2C3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CA018A91-4BC0-5B20-4336-EE7FA90F2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4920CAFD-E512-4531-1169-ED481576A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EE3CA6F-C175-A73F-2E44-C039243F5AD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2" name="Freeform 68">
                  <a:extLst>
                    <a:ext uri="{FF2B5EF4-FFF2-40B4-BE49-F238E27FC236}">
                      <a16:creationId xmlns:a16="http://schemas.microsoft.com/office/drawing/2014/main" id="{2803DC2E-CE34-806E-D2CE-9F0121A4C3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A6A7E506-4934-4A00-8743-D201E56C2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6D4C5F55-56C0-223F-9074-8C8EA50BA5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3169920" y="4617355"/>
            <a:ext cx="5852160" cy="1545333"/>
          </a:xfrm>
          <a:prstGeom prst="rect">
            <a:avLst/>
          </a:prstGeom>
        </p:spPr>
        <p:txBody>
          <a:bodyPr anchor="ctr">
            <a:noAutofit/>
          </a:bodyPr>
          <a:lstStyle>
            <a:lvl1pPr algn="ctr">
              <a:lnSpc>
                <a:spcPct val="120000"/>
              </a:lnSpc>
              <a:defRPr sz="1800" b="0" i="0" spc="0">
                <a:solidFill>
                  <a:schemeClr val="tx1">
                    <a:lumMod val="65000"/>
                    <a:lumOff val="35000"/>
                  </a:schemeClr>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2925456"/>
          </a:xfrm>
        </p:spPr>
        <p:txBody>
          <a:bodyPr anchor="b">
            <a:noAutofit/>
          </a:bodyPr>
          <a:lstStyle>
            <a:lvl1pPr marL="164592" indent="-164592" algn="ctr">
              <a:lnSpc>
                <a:spcPct val="90000"/>
              </a:lnSpc>
              <a:spcBef>
                <a:spcPts val="0"/>
              </a:spcBef>
              <a:buNone/>
              <a:defRPr sz="4000" cap="all" baseline="0">
                <a:solidFill>
                  <a:schemeClr val="tx1">
                    <a:lumMod val="75000"/>
                    <a:lumOff val="25000"/>
                  </a:schemeClr>
                </a:solidFill>
                <a:latin typeface="+mj-lt"/>
                <a:ea typeface="Batang" panose="02030600000101010101" pitchFamily="18" charset="-127"/>
              </a:defRPr>
            </a:lvl1pPr>
          </a:lstStyle>
          <a:p>
            <a:pPr lvl="0"/>
            <a:r>
              <a:rPr lang="en-US" dirty="0"/>
              <a:t>Click to add Quote</a:t>
            </a:r>
          </a:p>
        </p:txBody>
      </p:sp>
      <p:cxnSp>
        <p:nvCxnSpPr>
          <p:cNvPr id="20" name="Straight Connector 19">
            <a:extLst>
              <a:ext uri="{FF2B5EF4-FFF2-40B4-BE49-F238E27FC236}">
                <a16:creationId xmlns:a16="http://schemas.microsoft.com/office/drawing/2014/main" id="{CDB58263-7B3B-44AD-A3FB-5F78690F9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4365765"/>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22401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A4D7B3C-E2E2-A99D-707D-4A29E0F78A04}"/>
              </a:ext>
            </a:extLst>
          </p:cNvPr>
          <p:cNvGrpSpPr/>
          <p:nvPr/>
        </p:nvGrpSpPr>
        <p:grpSpPr>
          <a:xfrm flipH="1">
            <a:off x="9740417" y="457964"/>
            <a:ext cx="2227875" cy="5970551"/>
            <a:chOff x="9740417" y="457964"/>
            <a:chExt cx="2227875" cy="5970551"/>
          </a:xfrm>
        </p:grpSpPr>
        <p:grpSp>
          <p:nvGrpSpPr>
            <p:cNvPr id="14" name="Group 13">
              <a:extLst>
                <a:ext uri="{FF2B5EF4-FFF2-40B4-BE49-F238E27FC236}">
                  <a16:creationId xmlns:a16="http://schemas.microsoft.com/office/drawing/2014/main" id="{039081ED-1E4D-835D-7830-219AA69ADBE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30" name="Group 29">
                <a:extLst>
                  <a:ext uri="{FF2B5EF4-FFF2-40B4-BE49-F238E27FC236}">
                    <a16:creationId xmlns:a16="http://schemas.microsoft.com/office/drawing/2014/main" id="{87482348-118F-172A-CEC2-0BE109082A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6" name="Group 35">
                  <a:extLst>
                    <a:ext uri="{FF2B5EF4-FFF2-40B4-BE49-F238E27FC236}">
                      <a16:creationId xmlns:a16="http://schemas.microsoft.com/office/drawing/2014/main" id="{E24D7200-718C-1F03-6154-C121CE065B0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40" name="Straight Connector 39">
                    <a:extLst>
                      <a:ext uri="{FF2B5EF4-FFF2-40B4-BE49-F238E27FC236}">
                        <a16:creationId xmlns:a16="http://schemas.microsoft.com/office/drawing/2014/main" id="{92B64D78-7934-3FE5-87D9-F3A7D5D6AD6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497D00-6369-FB97-B6F8-5A6E5F82321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Rectangle 30">
                    <a:extLst>
                      <a:ext uri="{FF2B5EF4-FFF2-40B4-BE49-F238E27FC236}">
                        <a16:creationId xmlns:a16="http://schemas.microsoft.com/office/drawing/2014/main" id="{E7E05EA8-E3B5-A489-7929-069B330E97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1B76326D-6549-36D1-8925-974843D03D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F73DD90-9C8D-3260-09BF-779734AD5C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8" name="Freeform: Shape 57">
                    <a:extLst>
                      <a:ext uri="{FF2B5EF4-FFF2-40B4-BE49-F238E27FC236}">
                        <a16:creationId xmlns:a16="http://schemas.microsoft.com/office/drawing/2014/main" id="{507ED09C-B71C-F301-CEBB-E4EAA116F4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 name="Freeform: Shape 58">
                    <a:extLst>
                      <a:ext uri="{FF2B5EF4-FFF2-40B4-BE49-F238E27FC236}">
                        <a16:creationId xmlns:a16="http://schemas.microsoft.com/office/drawing/2014/main" id="{D0C5B0BC-51DA-81B3-9A19-E6FFDEC1B3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31" name="Group 30">
                <a:extLst>
                  <a:ext uri="{FF2B5EF4-FFF2-40B4-BE49-F238E27FC236}">
                    <a16:creationId xmlns:a16="http://schemas.microsoft.com/office/drawing/2014/main" id="{1F07DBFE-AC52-8CE2-60C8-996345985A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32" name="Group 31">
                  <a:extLst>
                    <a:ext uri="{FF2B5EF4-FFF2-40B4-BE49-F238E27FC236}">
                      <a16:creationId xmlns:a16="http://schemas.microsoft.com/office/drawing/2014/main" id="{440BB012-2594-ED3D-1998-F8EFE65C0B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34" name="Freeform 68">
                    <a:extLst>
                      <a:ext uri="{FF2B5EF4-FFF2-40B4-BE49-F238E27FC236}">
                        <a16:creationId xmlns:a16="http://schemas.microsoft.com/office/drawing/2014/main" id="{2DE4023E-BC6D-AEE3-5769-908F1479B5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9">
                    <a:extLst>
                      <a:ext uri="{FF2B5EF4-FFF2-40B4-BE49-F238E27FC236}">
                        <a16:creationId xmlns:a16="http://schemas.microsoft.com/office/drawing/2014/main" id="{4806FFCC-55BD-F38B-78DA-C107F8CF77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Line 70">
                  <a:extLst>
                    <a:ext uri="{FF2B5EF4-FFF2-40B4-BE49-F238E27FC236}">
                      <a16:creationId xmlns:a16="http://schemas.microsoft.com/office/drawing/2014/main" id="{09587BBE-7BD5-0A5E-5711-CE564167C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14">
              <a:extLst>
                <a:ext uri="{FF2B5EF4-FFF2-40B4-BE49-F238E27FC236}">
                  <a16:creationId xmlns:a16="http://schemas.microsoft.com/office/drawing/2014/main" id="{AF9AFC1F-1EB3-9F87-5CDF-AE004E08D6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6" name="Group 15">
                <a:extLst>
                  <a:ext uri="{FF2B5EF4-FFF2-40B4-BE49-F238E27FC236}">
                    <a16:creationId xmlns:a16="http://schemas.microsoft.com/office/drawing/2014/main" id="{48F2309A-4B72-CD70-792D-23EAFFDE6F8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2" name="Group 21">
                  <a:extLst>
                    <a:ext uri="{FF2B5EF4-FFF2-40B4-BE49-F238E27FC236}">
                      <a16:creationId xmlns:a16="http://schemas.microsoft.com/office/drawing/2014/main" id="{6627476C-BCF0-6A4D-02A4-526DFA603B5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9D5AF189-B5B9-C29D-8E3E-EC8702F3676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2D464E-7CBA-A8C2-96A1-F54CBF232F8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C9030B14-7F34-518E-7149-0A4306370A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DCB4D896-DA64-0F12-3CA5-6161AB90C8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FB57B90-2476-D0DF-2C8B-7611AD6C9F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141">
                    <a:extLst>
                      <a:ext uri="{FF2B5EF4-FFF2-40B4-BE49-F238E27FC236}">
                        <a16:creationId xmlns:a16="http://schemas.microsoft.com/office/drawing/2014/main" id="{7F897B26-F7D8-0C81-447C-6942C7C6D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142">
                    <a:extLst>
                      <a:ext uri="{FF2B5EF4-FFF2-40B4-BE49-F238E27FC236}">
                        <a16:creationId xmlns:a16="http://schemas.microsoft.com/office/drawing/2014/main" id="{7BEC136A-9A82-57FB-E919-71BEDCF9DED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 name="Group 16">
                <a:extLst>
                  <a:ext uri="{FF2B5EF4-FFF2-40B4-BE49-F238E27FC236}">
                    <a16:creationId xmlns:a16="http://schemas.microsoft.com/office/drawing/2014/main" id="{7924E014-70E2-35E1-4035-AFE4CB40E46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8" name="Group 17">
                  <a:extLst>
                    <a:ext uri="{FF2B5EF4-FFF2-40B4-BE49-F238E27FC236}">
                      <a16:creationId xmlns:a16="http://schemas.microsoft.com/office/drawing/2014/main" id="{D9F05B2C-AB75-E3C7-905F-DDFB7661C9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0" name="Freeform 68">
                    <a:extLst>
                      <a:ext uri="{FF2B5EF4-FFF2-40B4-BE49-F238E27FC236}">
                        <a16:creationId xmlns:a16="http://schemas.microsoft.com/office/drawing/2014/main" id="{4B2D29E0-A432-9BF7-4563-DA72650266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9FB0CA3B-A554-C7C6-489F-00CE622B0EB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Line 70">
                  <a:extLst>
                    <a:ext uri="{FF2B5EF4-FFF2-40B4-BE49-F238E27FC236}">
                      <a16:creationId xmlns:a16="http://schemas.microsoft.com/office/drawing/2014/main" id="{BE41ACB0-DD9C-5E88-F826-C4E99E1F03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0" name="Title 9">
            <a:extLst>
              <a:ext uri="{FF2B5EF4-FFF2-40B4-BE49-F238E27FC236}">
                <a16:creationId xmlns:a16="http://schemas.microsoft.com/office/drawing/2014/main" id="{318DE55C-A74B-5D17-1D99-57F2DD93F3BB}"/>
              </a:ext>
            </a:extLst>
          </p:cNvPr>
          <p:cNvSpPr>
            <a:spLocks noGrp="1"/>
          </p:cNvSpPr>
          <p:nvPr>
            <p:ph type="title" hasCustomPrompt="1"/>
          </p:nvPr>
        </p:nvSpPr>
        <p:spPr>
          <a:xfrm>
            <a:off x="612648" y="4617354"/>
            <a:ext cx="8226551" cy="1545333"/>
          </a:xfrm>
        </p:spPr>
        <p:txBody>
          <a:bodyPr anchor="t"/>
          <a:lstStyle>
            <a:lvl1pPr>
              <a:lnSpc>
                <a:spcPct val="120000"/>
              </a:lnSpc>
              <a:defRPr sz="1800">
                <a:solidFill>
                  <a:schemeClr val="bg1">
                    <a:lumMod val="75000"/>
                    <a:lumOff val="25000"/>
                  </a:schemeClr>
                </a:solidFill>
                <a:latin typeface="+mn-lt"/>
              </a:defRPr>
            </a:lvl1pPr>
          </a:lstStyle>
          <a:p>
            <a:r>
              <a:rPr lang="en-US" dirty="0"/>
              <a:t>Quote Author</a:t>
            </a:r>
          </a:p>
        </p:txBody>
      </p:sp>
      <p:sp>
        <p:nvSpPr>
          <p:cNvPr id="9" name="Content Placeholder 8">
            <a:extLst>
              <a:ext uri="{FF2B5EF4-FFF2-40B4-BE49-F238E27FC236}">
                <a16:creationId xmlns:a16="http://schemas.microsoft.com/office/drawing/2014/main" id="{E1BDC543-8F6B-6FBD-5568-8A52A08A7430}"/>
              </a:ext>
            </a:extLst>
          </p:cNvPr>
          <p:cNvSpPr>
            <a:spLocks noGrp="1"/>
          </p:cNvSpPr>
          <p:nvPr>
            <p:ph sz="quarter" idx="14" hasCustomPrompt="1"/>
          </p:nvPr>
        </p:nvSpPr>
        <p:spPr>
          <a:xfrm>
            <a:off x="612646" y="1188413"/>
            <a:ext cx="8229600" cy="2925763"/>
          </a:xfrm>
        </p:spPr>
        <p:txBody>
          <a:bodyPr anchor="b"/>
          <a:lstStyle>
            <a:lvl1pPr>
              <a:defRPr sz="4000" cap="all" baseline="0">
                <a:solidFill>
                  <a:schemeClr val="bg1">
                    <a:lumMod val="75000"/>
                    <a:lumOff val="25000"/>
                  </a:schemeClr>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8409992" y="6343955"/>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25637970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7AE449-03BC-35B0-AEC3-D45692970205}"/>
              </a:ext>
            </a:extLst>
          </p:cNvPr>
          <p:cNvGrpSpPr/>
          <p:nvPr userDrawn="1"/>
        </p:nvGrpSpPr>
        <p:grpSpPr>
          <a:xfrm flipH="1">
            <a:off x="10414450" y="651327"/>
            <a:ext cx="698051" cy="1372591"/>
            <a:chOff x="1079500" y="649304"/>
            <a:chExt cx="698051" cy="1372591"/>
          </a:xfrm>
        </p:grpSpPr>
        <p:sp>
          <p:nvSpPr>
            <p:cNvPr id="7" name="Oval 6">
              <a:extLst>
                <a:ext uri="{FF2B5EF4-FFF2-40B4-BE49-F238E27FC236}">
                  <a16:creationId xmlns:a16="http://schemas.microsoft.com/office/drawing/2014/main" id="{008CF3E6-E425-C72A-B625-CFCF163D32A5}"/>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20" name="Group 19">
              <a:extLst>
                <a:ext uri="{FF2B5EF4-FFF2-40B4-BE49-F238E27FC236}">
                  <a16:creationId xmlns:a16="http://schemas.microsoft.com/office/drawing/2014/main" id="{45CB0A9B-08FF-70E7-543A-C060A982F2CF}"/>
                </a:ext>
              </a:extLst>
            </p:cNvPr>
            <p:cNvGrpSpPr/>
            <p:nvPr/>
          </p:nvGrpSpPr>
          <p:grpSpPr>
            <a:xfrm rot="10800000">
              <a:off x="1079500" y="952167"/>
              <a:ext cx="641184" cy="1069728"/>
              <a:chOff x="6484111" y="2967038"/>
              <a:chExt cx="641184" cy="1069728"/>
            </a:xfrm>
          </p:grpSpPr>
          <p:grpSp>
            <p:nvGrpSpPr>
              <p:cNvPr id="21" name="Group 20">
                <a:extLst>
                  <a:ext uri="{FF2B5EF4-FFF2-40B4-BE49-F238E27FC236}">
                    <a16:creationId xmlns:a16="http://schemas.microsoft.com/office/drawing/2014/main" id="{145CACDA-2DE0-21D6-B8DB-F9BC62E49AF7}"/>
                  </a:ext>
                </a:extLst>
              </p:cNvPr>
              <p:cNvGrpSpPr/>
              <p:nvPr/>
            </p:nvGrpSpPr>
            <p:grpSpPr>
              <a:xfrm>
                <a:off x="6808136" y="2967038"/>
                <a:ext cx="317159" cy="932400"/>
                <a:chOff x="6808136" y="2967038"/>
                <a:chExt cx="317159" cy="932400"/>
              </a:xfrm>
            </p:grpSpPr>
            <p:sp>
              <p:nvSpPr>
                <p:cNvPr id="26" name="Freeform 68">
                  <a:extLst>
                    <a:ext uri="{FF2B5EF4-FFF2-40B4-BE49-F238E27FC236}">
                      <a16:creationId xmlns:a16="http://schemas.microsoft.com/office/drawing/2014/main" id="{11B46CF9-4D52-6D2F-6FEA-67C5FD728C54}"/>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9">
                  <a:extLst>
                    <a:ext uri="{FF2B5EF4-FFF2-40B4-BE49-F238E27FC236}">
                      <a16:creationId xmlns:a16="http://schemas.microsoft.com/office/drawing/2014/main" id="{E3F7DC37-85A3-8DBC-5517-FC5DDD800D21}"/>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Line 70">
                  <a:extLst>
                    <a:ext uri="{FF2B5EF4-FFF2-40B4-BE49-F238E27FC236}">
                      <a16:creationId xmlns:a16="http://schemas.microsoft.com/office/drawing/2014/main" id="{FE216884-0A7A-4FBD-E4AC-20BA199D8706}"/>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3930D45B-64C3-F88B-4F01-D0155582FAA1}"/>
                  </a:ext>
                </a:extLst>
              </p:cNvPr>
              <p:cNvGrpSpPr/>
              <p:nvPr/>
            </p:nvGrpSpPr>
            <p:grpSpPr>
              <a:xfrm rot="18900000" flipH="1">
                <a:off x="6484111" y="3104366"/>
                <a:ext cx="317159" cy="932400"/>
                <a:chOff x="6808136" y="2967038"/>
                <a:chExt cx="317159" cy="932400"/>
              </a:xfrm>
            </p:grpSpPr>
            <p:sp>
              <p:nvSpPr>
                <p:cNvPr id="23" name="Freeform 68">
                  <a:extLst>
                    <a:ext uri="{FF2B5EF4-FFF2-40B4-BE49-F238E27FC236}">
                      <a16:creationId xmlns:a16="http://schemas.microsoft.com/office/drawing/2014/main" id="{154D7DF8-2B62-B394-8B97-0C34D9539D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302D7518-34D2-F390-F337-D7BFE83E8D7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70">
                  <a:extLst>
                    <a:ext uri="{FF2B5EF4-FFF2-40B4-BE49-F238E27FC236}">
                      <a16:creationId xmlns:a16="http://schemas.microsoft.com/office/drawing/2014/main" id="{68A249B2-F6A7-C4B8-ABD8-196C683EDA4D}"/>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itle 9">
            <a:extLst>
              <a:ext uri="{FF2B5EF4-FFF2-40B4-BE49-F238E27FC236}">
                <a16:creationId xmlns:a16="http://schemas.microsoft.com/office/drawing/2014/main" id="{5998F931-A369-4286-5D28-0D0CED7BC240}"/>
              </a:ext>
            </a:extLst>
          </p:cNvPr>
          <p:cNvSpPr>
            <a:spLocks noGrp="1"/>
          </p:cNvSpPr>
          <p:nvPr>
            <p:ph type="title" hasCustomPrompt="1"/>
          </p:nvPr>
        </p:nvSpPr>
        <p:spPr>
          <a:xfrm>
            <a:off x="612648" y="4617354"/>
            <a:ext cx="8226551" cy="1545333"/>
          </a:xfrm>
        </p:spPr>
        <p:txBody>
          <a:bodyPr anchor="t"/>
          <a:lstStyle>
            <a:lvl1pPr>
              <a:lnSpc>
                <a:spcPct val="120000"/>
              </a:lnSpc>
              <a:defRPr sz="1800">
                <a:solidFill>
                  <a:schemeClr val="tx1">
                    <a:lumMod val="75000"/>
                    <a:lumOff val="25000"/>
                  </a:schemeClr>
                </a:solidFill>
                <a:latin typeface="+mn-lt"/>
              </a:defRPr>
            </a:lvl1pPr>
          </a:lstStyle>
          <a:p>
            <a:r>
              <a:rPr lang="en-US" dirty="0"/>
              <a:t>Quote Author</a:t>
            </a:r>
          </a:p>
        </p:txBody>
      </p:sp>
      <p:sp>
        <p:nvSpPr>
          <p:cNvPr id="8" name="Content Placeholder 8">
            <a:extLst>
              <a:ext uri="{FF2B5EF4-FFF2-40B4-BE49-F238E27FC236}">
                <a16:creationId xmlns:a16="http://schemas.microsoft.com/office/drawing/2014/main" id="{D3ED1498-0FE4-6EE1-2592-BE169CAAD957}"/>
              </a:ext>
            </a:extLst>
          </p:cNvPr>
          <p:cNvSpPr>
            <a:spLocks noGrp="1"/>
          </p:cNvSpPr>
          <p:nvPr>
            <p:ph sz="quarter" idx="14" hasCustomPrompt="1"/>
          </p:nvPr>
        </p:nvSpPr>
        <p:spPr>
          <a:xfrm>
            <a:off x="612646" y="1188413"/>
            <a:ext cx="8229600" cy="2925763"/>
          </a:xfrm>
        </p:spPr>
        <p:txBody>
          <a:bodyPr anchor="b"/>
          <a:lstStyle>
            <a:lvl1pPr>
              <a:defRPr sz="4000" cap="all" baseline="0">
                <a:solidFill>
                  <a:schemeClr val="tx1">
                    <a:lumMod val="75000"/>
                    <a:lumOff val="25000"/>
                  </a:schemeClr>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32899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1037"/>
            <a:ext cx="10963655" cy="919162"/>
          </a:xfrm>
          <a:prstGeom prst="rect">
            <a:avLst/>
          </a:prstGeom>
        </p:spPr>
        <p:txBody>
          <a:bodyPr anchor="b">
            <a:noAutofit/>
          </a:bodyPr>
          <a:lstStyle/>
          <a:p>
            <a:r>
              <a:rPr lang="en-US" dirty="0"/>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825625"/>
            <a:ext cx="5074920" cy="435133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01065" y="1825625"/>
            <a:ext cx="5075237"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688899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3C3CA2-C6C0-82E2-7C81-4006F6A44BAF}"/>
              </a:ext>
            </a:extLst>
          </p:cNvPr>
          <p:cNvSpPr>
            <a:spLocks noGrp="1"/>
          </p:cNvSpPr>
          <p:nvPr>
            <p:ph type="title"/>
          </p:nvPr>
        </p:nvSpPr>
        <p:spPr>
          <a:xfrm>
            <a:off x="612647" y="676656"/>
            <a:ext cx="10963655" cy="919163"/>
          </a:xfrm>
          <a:prstGeom prst="rect">
            <a:avLst/>
          </a:prstGeom>
        </p:spPr>
        <p:txBody>
          <a:bodyPr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074920" cy="559834"/>
          </a:xfrm>
        </p:spPr>
        <p:txBody>
          <a:bodyPr anchor="b">
            <a:no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700" y="1685735"/>
            <a:ext cx="5074602" cy="559834"/>
          </a:xfrm>
        </p:spPr>
        <p:txBody>
          <a:bodyPr anchor="b">
            <a:no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87600"/>
            <a:ext cx="5075238" cy="3786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01064" y="2387600"/>
            <a:ext cx="5075238" cy="3786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6651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03FFA5-BEAF-26BB-1ECD-2D735E8BD7DD}"/>
              </a:ext>
            </a:extLst>
          </p:cNvPr>
          <p:cNvSpPr>
            <a:spLocks noGrp="1"/>
          </p:cNvSpPr>
          <p:nvPr>
            <p:ph type="title"/>
          </p:nvPr>
        </p:nvSpPr>
        <p:spPr>
          <a:xfrm>
            <a:off x="612647" y="681036"/>
            <a:ext cx="10963655" cy="919163"/>
          </a:xfrm>
          <a:prstGeom prst="rect">
            <a:avLst/>
          </a:prstGeo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203601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8402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653F0-6B33-4C71-828A-C82AA6559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12188952" cy="434340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73DFE91C-7345-DD86-AFC2-44F578231F50}"/>
              </a:ext>
            </a:extLst>
          </p:cNvPr>
          <p:cNvSpPr>
            <a:spLocks noGrp="1"/>
          </p:cNvSpPr>
          <p:nvPr>
            <p:ph type="ctrTitle"/>
          </p:nvPr>
        </p:nvSpPr>
        <p:spPr>
          <a:xfrm>
            <a:off x="612648" y="4665421"/>
            <a:ext cx="10972800" cy="786384"/>
          </a:xfrm>
          <a:prstGeom prst="rect">
            <a:avLst/>
          </a:prstGeom>
        </p:spPr>
        <p:txBody>
          <a:bodyPr anchor="b">
            <a:noAutofit/>
          </a:bodyPr>
          <a:lstStyle>
            <a:lvl1pPr algn="ctr">
              <a:defRPr sz="4000"/>
            </a:lvl1pPr>
          </a:lstStyle>
          <a:p>
            <a:r>
              <a:rPr lang="en-US" dirty="0"/>
              <a:t>Click to edit Master title style</a:t>
            </a:r>
          </a:p>
        </p:txBody>
      </p:sp>
      <p:sp>
        <p:nvSpPr>
          <p:cNvPr id="14" name="Subtitle 2">
            <a:extLst>
              <a:ext uri="{FF2B5EF4-FFF2-40B4-BE49-F238E27FC236}">
                <a16:creationId xmlns:a16="http://schemas.microsoft.com/office/drawing/2014/main" id="{AB35AACE-B44B-CA08-96C2-71DD9C864615}"/>
              </a:ext>
            </a:extLst>
          </p:cNvPr>
          <p:cNvSpPr>
            <a:spLocks noGrp="1"/>
          </p:cNvSpPr>
          <p:nvPr>
            <p:ph type="subTitle" idx="1"/>
          </p:nvPr>
        </p:nvSpPr>
        <p:spPr>
          <a:xfrm>
            <a:off x="612648" y="5623560"/>
            <a:ext cx="10972800" cy="548640"/>
          </a:xfrm>
        </p:spPr>
        <p:txBody>
          <a:bodyPr anchor="t">
            <a:noAutofit/>
          </a:bodyPr>
          <a:lstStyle>
            <a:lvl1pPr marL="0" indent="0" algn="ctr">
              <a:buNone/>
              <a:defRPr sz="18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Picture Placeholder 16">
            <a:extLst>
              <a:ext uri="{FF2B5EF4-FFF2-40B4-BE49-F238E27FC236}">
                <a16:creationId xmlns:a16="http://schemas.microsoft.com/office/drawing/2014/main" id="{653CEB38-7674-CDA0-DA5F-9C3CB1645A07}"/>
              </a:ext>
            </a:extLst>
          </p:cNvPr>
          <p:cNvSpPr>
            <a:spLocks noGrp="1"/>
          </p:cNvSpPr>
          <p:nvPr>
            <p:ph type="pic" sz="quarter" idx="17" hasCustomPrompt="1"/>
          </p:nvPr>
        </p:nvSpPr>
        <p:spPr>
          <a:xfrm>
            <a:off x="275844" y="274319"/>
            <a:ext cx="11640312" cy="3794760"/>
          </a:xfrm>
          <a:blipFill>
            <a:blip r:embed="rId2">
              <a:alphaModFix amt="60000"/>
            </a:blip>
            <a:stretch>
              <a:fillRect/>
            </a:stretch>
          </a:blipFill>
        </p:spPr>
        <p:txBody>
          <a:bodyPr/>
          <a:lstStyle>
            <a:lvl1pPr>
              <a:defRPr/>
            </a:lvl1pPr>
          </a:lstStyle>
          <a:p>
            <a:r>
              <a:rPr lang="en-US" dirty="0"/>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612647" y="6343955"/>
            <a:ext cx="2202644"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a:t>20xx</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4693298" y="6343955"/>
            <a:ext cx="2805405"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1147096" y="6343955"/>
            <a:ext cx="429207" cy="365125"/>
          </a:xfrm>
          <a:prstGeom prst="rect">
            <a:avLst/>
          </a:prstGeom>
        </p:spPr>
        <p:txBody>
          <a:bodyPr>
            <a:noAutofit/>
          </a:bodyPr>
          <a:lstStyle>
            <a:lvl1pPr>
              <a:defRPr b="0" i="0" cap="all" baseline="0">
                <a:latin typeface="Avenir Next LT Pro Light" panose="020B0304020202020204" pitchFamily="34" charset="77"/>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31674057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C1B688C-63E7-2BFF-102C-4E3B1DCC94C7}"/>
              </a:ext>
            </a:extLst>
          </p:cNvPr>
          <p:cNvCxnSpPr>
            <a:cxnSpLocks/>
          </p:cNvCxnSpPr>
          <p:nvPr userDrawn="1"/>
        </p:nvCxnSpPr>
        <p:spPr>
          <a:xfrm>
            <a:off x="714375" y="278039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5B801E-7C84-0C81-3226-862EED76EB2C}"/>
              </a:ext>
            </a:extLst>
          </p:cNvPr>
          <p:cNvSpPr>
            <a:spLocks noGrp="1"/>
          </p:cNvSpPr>
          <p:nvPr>
            <p:ph type="title"/>
          </p:nvPr>
        </p:nvSpPr>
        <p:spPr>
          <a:xfrm>
            <a:off x="609600" y="685800"/>
            <a:ext cx="3657600" cy="1828800"/>
          </a:xfrm>
          <a:prstGeom prst="rect">
            <a:avLst/>
          </a:prstGeom>
        </p:spPr>
        <p:txBody>
          <a:bodyPr anchor="b">
            <a:noAutofit/>
          </a:bodyPr>
          <a:lstStyle>
            <a:lvl1pPr>
              <a:defRPr sz="3200"/>
            </a:lvl1pPr>
          </a:lstStyle>
          <a:p>
            <a:r>
              <a:rPr lang="en-US" dirty="0"/>
              <a:t>Click to edit Master title style</a:t>
            </a:r>
          </a:p>
        </p:txBody>
      </p:sp>
      <p:sp>
        <p:nvSpPr>
          <p:cNvPr id="13" name="Text Placeholder 3">
            <a:extLst>
              <a:ext uri="{FF2B5EF4-FFF2-40B4-BE49-F238E27FC236}">
                <a16:creationId xmlns:a16="http://schemas.microsoft.com/office/drawing/2014/main" id="{6C0B5703-D4E0-53FF-A33C-315D4E49C99E}"/>
              </a:ext>
            </a:extLst>
          </p:cNvPr>
          <p:cNvSpPr>
            <a:spLocks noGrp="1"/>
          </p:cNvSpPr>
          <p:nvPr>
            <p:ph type="body" sz="half" idx="2"/>
          </p:nvPr>
        </p:nvSpPr>
        <p:spPr>
          <a:xfrm>
            <a:off x="612648" y="3046191"/>
            <a:ext cx="3654552" cy="3126009"/>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81600" y="685800"/>
            <a:ext cx="6393366" cy="5486400"/>
          </a:xfrm>
        </p:spPr>
        <p:txBody>
          <a:bodyPr vert="horz" lIns="91440" tIns="45720" rIns="91440" bIns="45720" rtlCol="0" anchor="b">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95806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119A23E-A7C2-F4A1-F34A-78CDAAE39652}"/>
              </a:ext>
            </a:extLst>
          </p:cNvPr>
          <p:cNvCxnSpPr>
            <a:cxnSpLocks/>
          </p:cNvCxnSpPr>
          <p:nvPr userDrawn="1"/>
        </p:nvCxnSpPr>
        <p:spPr>
          <a:xfrm>
            <a:off x="714375" y="278039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E523965-95D5-2048-A337-42CF57714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1600" y="685800"/>
            <a:ext cx="6394703" cy="54864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09600" y="685800"/>
            <a:ext cx="3657600" cy="1828800"/>
          </a:xfrm>
          <a:prstGeom prst="rect">
            <a:avLst/>
          </a:prstGeom>
        </p:spPr>
        <p:txBody>
          <a:bodyPr anchor="b">
            <a:no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3046191"/>
            <a:ext cx="3654552" cy="3126009"/>
          </a:xfrm>
        </p:spPr>
        <p:txBody>
          <a:bodyPr anchor="t">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13">
            <a:extLst>
              <a:ext uri="{FF2B5EF4-FFF2-40B4-BE49-F238E27FC236}">
                <a16:creationId xmlns:a16="http://schemas.microsoft.com/office/drawing/2014/main" id="{F5C634D1-455E-26F8-956F-445295F9C740}"/>
              </a:ext>
            </a:extLst>
          </p:cNvPr>
          <p:cNvSpPr>
            <a:spLocks noGrp="1"/>
          </p:cNvSpPr>
          <p:nvPr>
            <p:ph type="pic" sz="quarter" idx="15" hasCustomPrompt="1"/>
          </p:nvPr>
        </p:nvSpPr>
        <p:spPr>
          <a:xfrm>
            <a:off x="5457443" y="960120"/>
            <a:ext cx="5843016" cy="4937760"/>
          </a:xfrm>
          <a:blipFill>
            <a:blip r:embed="rId2">
              <a:alphaModFix amt="60000"/>
            </a:blip>
            <a:stretch>
              <a:fillRect/>
            </a:stretch>
          </a:blipFill>
        </p:spPr>
        <p:txBody>
          <a:bodyPr/>
          <a:lstStyle>
            <a:lvl1pPr>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866636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2"/>
            <a:ext cx="9146080" cy="2250780"/>
          </a:xfrm>
          <a:prstGeom prst="rect">
            <a:avLst/>
          </a:prstGeom>
        </p:spPr>
        <p:txBody>
          <a:bodyPr anchor="b">
            <a:noAutofit/>
          </a:bodyPr>
          <a:lstStyle>
            <a:lvl1pPr>
              <a:defRPr sz="4000">
                <a:solidFill>
                  <a:schemeClr val="tx1">
                    <a:lumMod val="75000"/>
                    <a:lumOff val="25000"/>
                  </a:schemeClr>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9145953" cy="2620736"/>
          </a:xfrm>
        </p:spPr>
        <p:txBody>
          <a:bodyPr>
            <a:noAutofit/>
          </a:bodyPr>
          <a:lstStyle>
            <a:lvl1pPr marL="0" indent="0">
              <a:buNone/>
              <a:defRPr sz="1800" cap="all" baseline="0">
                <a:solidFill>
                  <a:schemeClr val="tx1">
                    <a:lumMod val="75000"/>
                    <a:lumOff val="25000"/>
                  </a:schemeClr>
                </a:solidFill>
              </a:defRPr>
            </a:lvl1pPr>
            <a:lvl2pPr marL="228600" indent="0">
              <a:buNone/>
              <a:defRPr sz="1800" cap="all" baseline="0">
                <a:solidFill>
                  <a:schemeClr val="tx1">
                    <a:lumMod val="75000"/>
                    <a:lumOff val="25000"/>
                  </a:schemeClr>
                </a:solidFill>
              </a:defRPr>
            </a:lvl2pPr>
            <a:lvl3pPr marL="457200" indent="0">
              <a:buNone/>
              <a:defRPr sz="1800" cap="all" baseline="0">
                <a:solidFill>
                  <a:schemeClr val="tx1">
                    <a:lumMod val="75000"/>
                    <a:lumOff val="25000"/>
                  </a:schemeClr>
                </a:solidFill>
              </a:defRPr>
            </a:lvl3pPr>
            <a:lvl4pPr marL="685800" indent="0">
              <a:buNone/>
              <a:defRPr sz="1800" cap="all" baseline="0">
                <a:solidFill>
                  <a:schemeClr val="tx1">
                    <a:lumMod val="75000"/>
                    <a:lumOff val="25000"/>
                  </a:schemeClr>
                </a:solidFill>
              </a:defRPr>
            </a:lvl4pPr>
            <a:lvl5pPr marL="914400" indent="0">
              <a:buNone/>
              <a:defRPr sz="1800" cap="all"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75000"/>
                    <a:lumOff val="25000"/>
                  </a:schemeClr>
                </a:solidFill>
              </a:defRPr>
            </a:lvl1p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75000"/>
                    <a:lumOff val="2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lvl1pPr>
              <a:defRPr>
                <a:solidFill>
                  <a:schemeClr val="tx1">
                    <a:lumMod val="75000"/>
                    <a:lumOff val="25000"/>
                  </a:schemeClr>
                </a:solidFill>
              </a:defRPr>
            </a:lvl1pPr>
          </a:lstStyle>
          <a:p>
            <a:fld id="{AEAA3239-9EA4-4A65-A281-97F994456D9F}" type="slidenum">
              <a:rPr lang="en-US" smtClean="0"/>
              <a:pPr/>
              <a:t>‹#›</a:t>
            </a:fld>
            <a:endParaRPr lang="en-US"/>
          </a:p>
        </p:txBody>
      </p:sp>
      <p:cxnSp>
        <p:nvCxnSpPr>
          <p:cNvPr id="3" name="Straight Connector 2">
            <a:extLst>
              <a:ext uri="{FF2B5EF4-FFF2-40B4-BE49-F238E27FC236}">
                <a16:creationId xmlns:a16="http://schemas.microsoft.com/office/drawing/2014/main" id="{93A21DAF-0680-3109-32D1-F2152B86C712}"/>
              </a:ext>
            </a:extLst>
          </p:cNvPr>
          <p:cNvCxnSpPr>
            <a:cxnSpLocks/>
          </p:cNvCxnSpPr>
          <p:nvPr userDrawn="1"/>
        </p:nvCxnSpPr>
        <p:spPr>
          <a:xfrm>
            <a:off x="714375" y="318279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AC9AAAA-FF68-58B0-6AD3-81DAA78B9D79}"/>
              </a:ext>
            </a:extLst>
          </p:cNvPr>
          <p:cNvGrpSpPr/>
          <p:nvPr userDrawn="1"/>
        </p:nvGrpSpPr>
        <p:grpSpPr>
          <a:xfrm flipH="1">
            <a:off x="10414450" y="651327"/>
            <a:ext cx="698051" cy="1372591"/>
            <a:chOff x="1079500" y="649304"/>
            <a:chExt cx="698051" cy="1372591"/>
          </a:xfrm>
        </p:grpSpPr>
        <p:sp>
          <p:nvSpPr>
            <p:cNvPr id="9" name="Oval 8">
              <a:extLst>
                <a:ext uri="{FF2B5EF4-FFF2-40B4-BE49-F238E27FC236}">
                  <a16:creationId xmlns:a16="http://schemas.microsoft.com/office/drawing/2014/main" id="{59B2EA1E-B452-6BA4-E61C-1E0C336E7707}"/>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10" name="Group 9">
              <a:extLst>
                <a:ext uri="{FF2B5EF4-FFF2-40B4-BE49-F238E27FC236}">
                  <a16:creationId xmlns:a16="http://schemas.microsoft.com/office/drawing/2014/main" id="{0DDB7CD0-2D95-5BC6-ABC1-BC54BD6C4008}"/>
                </a:ext>
              </a:extLst>
            </p:cNvPr>
            <p:cNvGrpSpPr/>
            <p:nvPr/>
          </p:nvGrpSpPr>
          <p:grpSpPr>
            <a:xfrm rot="10800000">
              <a:off x="1079500" y="952167"/>
              <a:ext cx="641184" cy="1069728"/>
              <a:chOff x="6484111" y="2967038"/>
              <a:chExt cx="641184" cy="1069728"/>
            </a:xfrm>
          </p:grpSpPr>
          <p:grpSp>
            <p:nvGrpSpPr>
              <p:cNvPr id="11" name="Group 10">
                <a:extLst>
                  <a:ext uri="{FF2B5EF4-FFF2-40B4-BE49-F238E27FC236}">
                    <a16:creationId xmlns:a16="http://schemas.microsoft.com/office/drawing/2014/main" id="{23D6FAD6-E7B1-971D-C962-F317FFDDF1A3}"/>
                  </a:ext>
                </a:extLst>
              </p:cNvPr>
              <p:cNvGrpSpPr/>
              <p:nvPr/>
            </p:nvGrpSpPr>
            <p:grpSpPr>
              <a:xfrm>
                <a:off x="6808136" y="2967038"/>
                <a:ext cx="317159" cy="932400"/>
                <a:chOff x="6808136" y="2967038"/>
                <a:chExt cx="317159" cy="932400"/>
              </a:xfrm>
            </p:grpSpPr>
            <p:sp>
              <p:nvSpPr>
                <p:cNvPr id="16" name="Freeform 68">
                  <a:extLst>
                    <a:ext uri="{FF2B5EF4-FFF2-40B4-BE49-F238E27FC236}">
                      <a16:creationId xmlns:a16="http://schemas.microsoft.com/office/drawing/2014/main" id="{FEFA5D29-9BA3-B2B0-658F-41E3FAAA39F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F580CDFE-3C7E-D23E-EAA5-DD38817443A3}"/>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Line 70">
                  <a:extLst>
                    <a:ext uri="{FF2B5EF4-FFF2-40B4-BE49-F238E27FC236}">
                      <a16:creationId xmlns:a16="http://schemas.microsoft.com/office/drawing/2014/main" id="{667E0D1B-7B9B-7A39-6166-7AFCC9386B1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EA8D3FD9-9675-FFF0-644E-B5C1A1ECE835}"/>
                  </a:ext>
                </a:extLst>
              </p:cNvPr>
              <p:cNvGrpSpPr/>
              <p:nvPr/>
            </p:nvGrpSpPr>
            <p:grpSpPr>
              <a:xfrm rot="18900000" flipH="1">
                <a:off x="6484111" y="3104366"/>
                <a:ext cx="317159" cy="932400"/>
                <a:chOff x="6808136" y="2967038"/>
                <a:chExt cx="317159" cy="932400"/>
              </a:xfrm>
            </p:grpSpPr>
            <p:sp>
              <p:nvSpPr>
                <p:cNvPr id="13" name="Freeform 68">
                  <a:extLst>
                    <a:ext uri="{FF2B5EF4-FFF2-40B4-BE49-F238E27FC236}">
                      <a16:creationId xmlns:a16="http://schemas.microsoft.com/office/drawing/2014/main" id="{82ABA779-0915-5846-DFC5-5E96B4A9723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75B608AC-7F9B-F6BF-06DF-231BBDA3AFE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2D2E2887-1666-122F-B8DA-A4C029AAA7A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20569987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898B5F-AB7B-74C1-BF81-2EBBA277CB0A}"/>
              </a:ext>
            </a:extLst>
          </p:cNvPr>
          <p:cNvGrpSpPr/>
          <p:nvPr/>
        </p:nvGrpSpPr>
        <p:grpSpPr>
          <a:xfrm flipH="1">
            <a:off x="9740417" y="457964"/>
            <a:ext cx="2227875" cy="5970551"/>
            <a:chOff x="9740417" y="457964"/>
            <a:chExt cx="2227875" cy="5970551"/>
          </a:xfrm>
        </p:grpSpPr>
        <p:grpSp>
          <p:nvGrpSpPr>
            <p:cNvPr id="8" name="Group 7">
              <a:extLst>
                <a:ext uri="{FF2B5EF4-FFF2-40B4-BE49-F238E27FC236}">
                  <a16:creationId xmlns:a16="http://schemas.microsoft.com/office/drawing/2014/main" id="{A5AD13E4-C736-C4D0-3329-881CFA91CCF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oup 23">
                <a:extLst>
                  <a:ext uri="{FF2B5EF4-FFF2-40B4-BE49-F238E27FC236}">
                    <a16:creationId xmlns:a16="http://schemas.microsoft.com/office/drawing/2014/main" id="{9D7712BC-206D-B1BF-26E4-F924E900D1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B4DD0FA9-35AD-B9CB-6A43-73FB16AA4B5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34DDA94-22F2-1094-2D3C-DBDC0C363AF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A45A38-9585-93BE-7D81-140D05F385E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A3E11012-B90B-F52F-7684-926CA336E9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BE5AA1E3-A11C-0373-1D61-D0A9FE4617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1D63B7A-DDB4-2C0B-1728-0D718F9E39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57">
                    <a:extLst>
                      <a:ext uri="{FF2B5EF4-FFF2-40B4-BE49-F238E27FC236}">
                        <a16:creationId xmlns:a16="http://schemas.microsoft.com/office/drawing/2014/main" id="{80E2BC7D-E4BD-1454-C098-E5EDE26963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58">
                    <a:extLst>
                      <a:ext uri="{FF2B5EF4-FFF2-40B4-BE49-F238E27FC236}">
                        <a16:creationId xmlns:a16="http://schemas.microsoft.com/office/drawing/2014/main" id="{B661F348-951D-D355-FE18-B5392C718B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58E45DB4-7A7F-E7F2-6CCB-5E6213440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2D224138-06E2-E0AF-DE3A-E57A3358CB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01AC57F7-CE8B-F99B-0F9A-7BEE21F86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BCF0D402-7FE4-9FAC-4BC6-9DD325D1BC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D05FDF64-168D-467A-6A78-2FA456716E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F8D64388-EE11-3AC7-CE32-5F667F63F5A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oup 9">
                <a:extLst>
                  <a:ext uri="{FF2B5EF4-FFF2-40B4-BE49-F238E27FC236}">
                    <a16:creationId xmlns:a16="http://schemas.microsoft.com/office/drawing/2014/main" id="{4A27A44E-F151-2A8C-9338-9747085C3E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20BD2E44-9A02-DE19-97AB-DCFC7164C97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942C6307-1DD8-4291-5F56-1C701B3F131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AF2483-2C50-41D9-2806-86B3EA8B526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493CF191-5DDA-8462-AE83-CA01EB942E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B16DA0CF-99DB-5B26-15CE-7A5C3FF5B5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69A3741-69D5-4A00-BE22-77B52FF20C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41">
                    <a:extLst>
                      <a:ext uri="{FF2B5EF4-FFF2-40B4-BE49-F238E27FC236}">
                        <a16:creationId xmlns:a16="http://schemas.microsoft.com/office/drawing/2014/main" id="{CEB8C9BA-7217-3FF0-0000-F75245E697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42">
                    <a:extLst>
                      <a:ext uri="{FF2B5EF4-FFF2-40B4-BE49-F238E27FC236}">
                        <a16:creationId xmlns:a16="http://schemas.microsoft.com/office/drawing/2014/main" id="{2EBBFD8B-2D36-E329-EB66-AF3287A585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D06447F1-9BEC-3B87-BB32-191FA43AF03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9C5EF3DE-B07E-D485-E31C-3594D9BC20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D3AFEFF8-8B08-9A6A-2ABC-B7AC1E804B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911E6C5C-E6C0-1635-8A8E-18A6C9AC4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A3E77BF5-0B00-BE87-3AF1-AC7557C235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8" name="Title 1">
            <a:extLst>
              <a:ext uri="{FF2B5EF4-FFF2-40B4-BE49-F238E27FC236}">
                <a16:creationId xmlns:a16="http://schemas.microsoft.com/office/drawing/2014/main" id="{ABDBC601-EF17-43ED-E11A-47AF443F0459}"/>
              </a:ext>
            </a:extLst>
          </p:cNvPr>
          <p:cNvSpPr>
            <a:spLocks noGrp="1"/>
          </p:cNvSpPr>
          <p:nvPr>
            <p:ph type="title"/>
          </p:nvPr>
        </p:nvSpPr>
        <p:spPr>
          <a:xfrm>
            <a:off x="612648" y="685802"/>
            <a:ext cx="8226552" cy="2250780"/>
          </a:xfrm>
          <a:prstGeom prst="rect">
            <a:avLst/>
          </a:prstGeom>
        </p:spPr>
        <p:txBody>
          <a:bodyPr anchor="b">
            <a:noAutofit/>
          </a:bodyPr>
          <a:lstStyle>
            <a:lvl1pPr>
              <a:defRPr sz="4000">
                <a:solidFill>
                  <a:schemeClr val="tx1">
                    <a:lumMod val="75000"/>
                    <a:lumOff val="25000"/>
                  </a:schemeClr>
                </a:solidFill>
              </a:defRPr>
            </a:lvl1pPr>
          </a:lstStyle>
          <a:p>
            <a:r>
              <a:rPr lang="en-US" dirty="0"/>
              <a:t>Click to edit Master title style</a:t>
            </a:r>
          </a:p>
        </p:txBody>
      </p:sp>
      <p:sp>
        <p:nvSpPr>
          <p:cNvPr id="39" name="Content Placeholder 7">
            <a:extLst>
              <a:ext uri="{FF2B5EF4-FFF2-40B4-BE49-F238E27FC236}">
                <a16:creationId xmlns:a16="http://schemas.microsoft.com/office/drawing/2014/main" id="{0FA9591D-3E3F-856B-F084-D47E87FA27B8}"/>
              </a:ext>
            </a:extLst>
          </p:cNvPr>
          <p:cNvSpPr>
            <a:spLocks noGrp="1"/>
          </p:cNvSpPr>
          <p:nvPr>
            <p:ph sz="quarter" idx="13"/>
          </p:nvPr>
        </p:nvSpPr>
        <p:spPr>
          <a:xfrm>
            <a:off x="612775" y="3429000"/>
            <a:ext cx="8226437" cy="2620736"/>
          </a:xfrm>
        </p:spPr>
        <p:txBody>
          <a:bodyPr>
            <a:noAutofit/>
          </a:bodyPr>
          <a:lstStyle>
            <a:lvl1pPr marL="0" indent="0">
              <a:buNone/>
              <a:defRPr sz="1800" cap="all" baseline="0">
                <a:solidFill>
                  <a:schemeClr val="tx1">
                    <a:lumMod val="75000"/>
                    <a:lumOff val="25000"/>
                  </a:schemeClr>
                </a:solidFill>
              </a:defRPr>
            </a:lvl1pPr>
            <a:lvl2pPr marL="228600" indent="0">
              <a:buNone/>
              <a:defRPr sz="1800" cap="all" baseline="0">
                <a:solidFill>
                  <a:schemeClr val="tx1">
                    <a:lumMod val="75000"/>
                    <a:lumOff val="25000"/>
                  </a:schemeClr>
                </a:solidFill>
              </a:defRPr>
            </a:lvl2pPr>
            <a:lvl3pPr marL="457200" indent="0">
              <a:buNone/>
              <a:defRPr sz="1800" cap="all" baseline="0">
                <a:solidFill>
                  <a:schemeClr val="tx1">
                    <a:lumMod val="75000"/>
                    <a:lumOff val="25000"/>
                  </a:schemeClr>
                </a:solidFill>
              </a:defRPr>
            </a:lvl3pPr>
            <a:lvl4pPr marL="685800" indent="0">
              <a:buNone/>
              <a:defRPr sz="1800" cap="all" baseline="0">
                <a:solidFill>
                  <a:schemeClr val="tx1">
                    <a:lumMod val="75000"/>
                    <a:lumOff val="25000"/>
                  </a:schemeClr>
                </a:solidFill>
              </a:defRPr>
            </a:lvl4pPr>
            <a:lvl5pPr marL="914400" indent="0">
              <a:buNone/>
              <a:defRPr sz="1800" cap="all"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75000"/>
                    <a:lumOff val="25000"/>
                  </a:schemeClr>
                </a:solidFill>
              </a:defRPr>
            </a:lvl1p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75000"/>
                    <a:lumOff val="2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8409993" y="6343955"/>
            <a:ext cx="429207" cy="365125"/>
          </a:xfrm>
          <a:prstGeom prst="rect">
            <a:avLst/>
          </a:prstGeom>
        </p:spPr>
        <p:txBody>
          <a:bodyPr/>
          <a:lstStyle>
            <a:lvl1pPr>
              <a:defRPr>
                <a:solidFill>
                  <a:schemeClr val="tx1">
                    <a:lumMod val="75000"/>
                    <a:lumOff val="25000"/>
                  </a:schemeClr>
                </a:solidFill>
              </a:defRPr>
            </a:lvl1pPr>
          </a:lstStyle>
          <a:p>
            <a:fld id="{AEAA3239-9EA4-4A65-A281-97F994456D9F}" type="slidenum">
              <a:rPr lang="en-US" smtClean="0"/>
              <a:pPr/>
              <a:t>‹#›</a:t>
            </a:fld>
            <a:endParaRPr lang="en-US"/>
          </a:p>
        </p:txBody>
      </p:sp>
      <p:cxnSp>
        <p:nvCxnSpPr>
          <p:cNvPr id="2" name="Straight Connector 1">
            <a:extLst>
              <a:ext uri="{FF2B5EF4-FFF2-40B4-BE49-F238E27FC236}">
                <a16:creationId xmlns:a16="http://schemas.microsoft.com/office/drawing/2014/main" id="{4456575F-43CC-E7A8-7305-3C73B4FC75BD}"/>
              </a:ext>
            </a:extLst>
          </p:cNvPr>
          <p:cNvCxnSpPr>
            <a:cxnSpLocks/>
          </p:cNvCxnSpPr>
          <p:nvPr userDrawn="1"/>
        </p:nvCxnSpPr>
        <p:spPr>
          <a:xfrm>
            <a:off x="714375" y="318279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24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grpSp>
        <p:nvGrpSpPr>
          <p:cNvPr id="3" name="Vector">
            <a:extLst>
              <a:ext uri="{FF2B5EF4-FFF2-40B4-BE49-F238E27FC236}">
                <a16:creationId xmlns:a16="http://schemas.microsoft.com/office/drawing/2014/main" id="{05BC5FEA-7AAF-F0C6-F596-0A63B82981B9}"/>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8034190" y="858838"/>
            <a:ext cx="2216150" cy="1177924"/>
            <a:chOff x="4987925" y="2840038"/>
            <a:chExt cx="2216150" cy="1177924"/>
          </a:xfrm>
        </p:grpSpPr>
        <p:sp>
          <p:nvSpPr>
            <p:cNvPr id="4" name="Rectangle 3">
              <a:extLst>
                <a:ext uri="{FF2B5EF4-FFF2-40B4-BE49-F238E27FC236}">
                  <a16:creationId xmlns:a16="http://schemas.microsoft.com/office/drawing/2014/main" id="{4F0F91CF-DA5C-92E6-E259-06EB35D02DBA}"/>
                </a:ext>
                <a:ext uri="{C183D7F6-B498-43B3-948B-1728B52AA6E4}">
                  <adec:decorative xmlns:adec="http://schemas.microsoft.com/office/drawing/2017/decorative" val="1"/>
                </a:ext>
              </a:extLst>
            </p:cNvPr>
            <p:cNvSpPr>
              <a:spLocks/>
            </p:cNvSpPr>
            <p:nvPr userDrawn="1">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90A6D5C-58C6-FEAD-68C8-24D2A3D56E23}"/>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6" name="Group 5">
                <a:extLst>
                  <a:ext uri="{FF2B5EF4-FFF2-40B4-BE49-F238E27FC236}">
                    <a16:creationId xmlns:a16="http://schemas.microsoft.com/office/drawing/2014/main" id="{A90926D2-838C-FBAD-9106-B5A110A5B61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CCAB97FA-3590-3E85-EC04-2D8629BF66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
                  <a:extLst>
                    <a:ext uri="{FF2B5EF4-FFF2-40B4-BE49-F238E27FC236}">
                      <a16:creationId xmlns:a16="http://schemas.microsoft.com/office/drawing/2014/main" id="{857AF2EC-F313-8348-C809-8177932736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Line 70">
                  <a:extLst>
                    <a:ext uri="{FF2B5EF4-FFF2-40B4-BE49-F238E27FC236}">
                      <a16:creationId xmlns:a16="http://schemas.microsoft.com/office/drawing/2014/main" id="{BBDA2187-09E1-36CB-CC34-C2A68B744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C2789EB6-B58C-B0A4-96BE-1114C7775A2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3" name="Freeform 68">
                  <a:extLst>
                    <a:ext uri="{FF2B5EF4-FFF2-40B4-BE49-F238E27FC236}">
                      <a16:creationId xmlns:a16="http://schemas.microsoft.com/office/drawing/2014/main" id="{52069191-F544-13F2-C808-AA9DE0883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886F9107-7BA2-7341-3D65-956BBB0D5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70">
                  <a:extLst>
                    <a:ext uri="{FF2B5EF4-FFF2-40B4-BE49-F238E27FC236}">
                      <a16:creationId xmlns:a16="http://schemas.microsoft.com/office/drawing/2014/main" id="{5D813785-2AF4-1081-B91E-8A290C54B6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Rectangle 1">
            <a:extLst>
              <a:ext uri="{FF2B5EF4-FFF2-40B4-BE49-F238E27FC236}">
                <a16:creationId xmlns:a16="http://schemas.microsoft.com/office/drawing/2014/main" id="{055E2131-6122-D702-6ACB-2368A1E59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7" name="Title 1">
            <a:extLst>
              <a:ext uri="{FF2B5EF4-FFF2-40B4-BE49-F238E27FC236}">
                <a16:creationId xmlns:a16="http://schemas.microsoft.com/office/drawing/2014/main" id="{747188C3-B888-04ED-88FD-00077E25ED67}"/>
              </a:ext>
            </a:extLst>
          </p:cNvPr>
          <p:cNvSpPr>
            <a:spLocks noGrp="1"/>
          </p:cNvSpPr>
          <p:nvPr>
            <p:ph type="ctrTitle"/>
          </p:nvPr>
        </p:nvSpPr>
        <p:spPr>
          <a:xfrm>
            <a:off x="6704598" y="2339742"/>
            <a:ext cx="4856348" cy="1546458"/>
          </a:xfrm>
          <a:prstGeom prst="rect">
            <a:avLst/>
          </a:prstGeom>
        </p:spPr>
        <p:txBody>
          <a:bodyPr vert="horz" lIns="91440" tIns="45720" rIns="91440" bIns="45720" rtlCol="0" anchor="b">
            <a:noAutofit/>
          </a:bodyPr>
          <a:lstStyle>
            <a:lvl1pPr algn="ctr">
              <a:defRPr lang="en-US" sz="4000" dirty="0"/>
            </a:lvl1pPr>
          </a:lstStyle>
          <a:p>
            <a:pPr lvl="0"/>
            <a:r>
              <a:rPr lang="en-US" dirty="0"/>
              <a:t>Click to edit Master title style</a:t>
            </a:r>
          </a:p>
        </p:txBody>
      </p:sp>
      <p:sp>
        <p:nvSpPr>
          <p:cNvPr id="18" name="Subtitle 2">
            <a:extLst>
              <a:ext uri="{FF2B5EF4-FFF2-40B4-BE49-F238E27FC236}">
                <a16:creationId xmlns:a16="http://schemas.microsoft.com/office/drawing/2014/main" id="{A7603D50-928A-CF87-EECC-DA89E7864746}"/>
              </a:ext>
            </a:extLst>
          </p:cNvPr>
          <p:cNvSpPr>
            <a:spLocks noGrp="1"/>
          </p:cNvSpPr>
          <p:nvPr>
            <p:ph type="subTitle" idx="1"/>
          </p:nvPr>
        </p:nvSpPr>
        <p:spPr>
          <a:xfrm>
            <a:off x="6704598" y="4142852"/>
            <a:ext cx="4856348" cy="2029344"/>
          </a:xfrm>
        </p:spPr>
        <p:txBody>
          <a:bodyPr vert="horz" lIns="91440" tIns="45720" rIns="91440" bIns="45720" rtlCol="0">
            <a:noAutofit/>
          </a:bodyPr>
          <a:lstStyle>
            <a:lvl1pPr marL="0" indent="0" algn="ctr">
              <a:buNone/>
              <a:defRPr lang="en-US" sz="1800" cap="all" spc="100" baseline="0" dirty="0">
                <a:solidFill>
                  <a:schemeClr val="tx1">
                    <a:lumMod val="65000"/>
                    <a:lumOff val="35000"/>
                  </a:schemeClr>
                </a:solidFill>
              </a:defRPr>
            </a:lvl1pPr>
          </a:lstStyle>
          <a:p>
            <a:pPr lvl="0"/>
            <a:r>
              <a:rPr lang="en-US" dirty="0"/>
              <a:t>Click to edit Master subtitle style</a:t>
            </a:r>
          </a:p>
        </p:txBody>
      </p:sp>
      <p:sp>
        <p:nvSpPr>
          <p:cNvPr id="8" name="Picture Placeholder 24">
            <a:extLst>
              <a:ext uri="{FF2B5EF4-FFF2-40B4-BE49-F238E27FC236}">
                <a16:creationId xmlns:a16="http://schemas.microsoft.com/office/drawing/2014/main" id="{ECD41283-05EB-5E8A-99FA-EF1E9F10D257}"/>
              </a:ext>
            </a:extLst>
          </p:cNvPr>
          <p:cNvSpPr>
            <a:spLocks noGrp="1"/>
          </p:cNvSpPr>
          <p:nvPr>
            <p:ph type="pic" sz="quarter" idx="17" hasCustomPrompt="1"/>
          </p:nvPr>
        </p:nvSpPr>
        <p:spPr>
          <a:xfrm>
            <a:off x="272796" y="233172"/>
            <a:ext cx="5550408" cy="6391656"/>
          </a:xfrm>
          <a:blipFill>
            <a:blip r:embed="rId2">
              <a:alphaModFix amt="60000"/>
            </a:blip>
            <a:stretch>
              <a:fillRect/>
            </a:stretch>
          </a:blipFill>
        </p:spPr>
        <p:txBody>
          <a:bodyPr/>
          <a:lstStyle>
            <a:lvl1pPr>
              <a:defRPr/>
            </a:lvl1pPr>
          </a:lstStyle>
          <a:p>
            <a:r>
              <a:rPr lang="en-US" dirty="0"/>
              <a:t> </a:t>
            </a:r>
          </a:p>
        </p:txBody>
      </p:sp>
      <p:sp>
        <p:nvSpPr>
          <p:cNvPr id="26" name="Footer Placeholder 7">
            <a:extLst>
              <a:ext uri="{FF2B5EF4-FFF2-40B4-BE49-F238E27FC236}">
                <a16:creationId xmlns:a16="http://schemas.microsoft.com/office/drawing/2014/main" id="{98746AF5-45F6-8A1D-B9A2-A5E96DA07A89}"/>
              </a:ext>
            </a:extLst>
          </p:cNvPr>
          <p:cNvSpPr>
            <a:spLocks noGrp="1"/>
          </p:cNvSpPr>
          <p:nvPr>
            <p:ph type="ftr" sz="quarter" idx="15"/>
          </p:nvPr>
        </p:nvSpPr>
        <p:spPr>
          <a:xfrm>
            <a:off x="6704598" y="6338703"/>
            <a:ext cx="2070484" cy="365125"/>
          </a:xfrm>
          <a:prstGeom prst="rect">
            <a:avLst/>
          </a:prstGeom>
        </p:spPr>
        <p:txBody>
          <a:bodyPr>
            <a:noAutofit/>
          </a:bodyPr>
          <a:lstStyle/>
          <a:p>
            <a:r>
              <a:rPr lang="en-US"/>
              <a:t>Sample Footer Text</a:t>
            </a:r>
          </a:p>
        </p:txBody>
      </p:sp>
      <p:sp>
        <p:nvSpPr>
          <p:cNvPr id="27" name="Date Placeholder 6">
            <a:extLst>
              <a:ext uri="{FF2B5EF4-FFF2-40B4-BE49-F238E27FC236}">
                <a16:creationId xmlns:a16="http://schemas.microsoft.com/office/drawing/2014/main" id="{3CDB4CF3-D437-A576-6D88-391341E6619F}"/>
              </a:ext>
            </a:extLst>
          </p:cNvPr>
          <p:cNvSpPr>
            <a:spLocks noGrp="1"/>
          </p:cNvSpPr>
          <p:nvPr>
            <p:ph type="dt" sz="half" idx="14"/>
          </p:nvPr>
        </p:nvSpPr>
        <p:spPr>
          <a:xfrm>
            <a:off x="9739161" y="6338703"/>
            <a:ext cx="1392578" cy="365125"/>
          </a:xfrm>
          <a:prstGeom prst="rect">
            <a:avLst/>
          </a:prstGeom>
        </p:spPr>
        <p:txBody>
          <a:bodyPr>
            <a:noAutofit/>
          </a:bodyPr>
          <a:lstStyle/>
          <a:p>
            <a:r>
              <a:rPr lang="en-US"/>
              <a:t>20xx</a:t>
            </a:r>
          </a:p>
        </p:txBody>
      </p:sp>
      <p:sp>
        <p:nvSpPr>
          <p:cNvPr id="28" name="Slide Number Placeholder 8">
            <a:extLst>
              <a:ext uri="{FF2B5EF4-FFF2-40B4-BE49-F238E27FC236}">
                <a16:creationId xmlns:a16="http://schemas.microsoft.com/office/drawing/2014/main" id="{D691BA2D-39A6-C5EA-8537-54C0F1EDC193}"/>
              </a:ext>
            </a:extLst>
          </p:cNvPr>
          <p:cNvSpPr>
            <a:spLocks noGrp="1"/>
          </p:cNvSpPr>
          <p:nvPr>
            <p:ph type="sldNum" sz="quarter" idx="16"/>
          </p:nvPr>
        </p:nvSpPr>
        <p:spPr>
          <a:xfrm>
            <a:off x="11131739" y="6342301"/>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61858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03A30A-E163-EC69-BC74-DBBB57D2DF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521286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824728" y="685805"/>
            <a:ext cx="5760720" cy="2925456"/>
          </a:xfrm>
          <a:prstGeom prst="rect">
            <a:avLst/>
          </a:prstGeom>
        </p:spPr>
        <p:txBody>
          <a:bodyPr vert="horz" lIns="91440" tIns="45720" rIns="91440" bIns="45720" rtlCol="0" anchor="b">
            <a:no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815584" y="4142852"/>
            <a:ext cx="5760719" cy="2029344"/>
          </a:xfrm>
        </p:spPr>
        <p:txBody>
          <a:bodyPr vert="horz" lIns="91440" tIns="45720" rIns="91440" bIns="45720" rtlCol="0">
            <a:noAutofit/>
          </a:bodyPr>
          <a:lstStyle>
            <a:lvl1pPr marL="0" indent="0">
              <a:buNone/>
              <a:defRPr lang="en-US" sz="1800" cap="all" spc="100" baseline="0" dirty="0">
                <a:solidFill>
                  <a:schemeClr val="tx1">
                    <a:lumMod val="65000"/>
                    <a:lumOff val="35000"/>
                  </a:schemeClr>
                </a:solidFill>
              </a:defRPr>
            </a:lvl1pPr>
          </a:lstStyle>
          <a:p>
            <a:pPr lvl="0"/>
            <a:r>
              <a:rPr lang="en-US"/>
              <a:t>Click to edit Master subtitle style</a:t>
            </a:r>
          </a:p>
        </p:txBody>
      </p:sp>
      <p:sp>
        <p:nvSpPr>
          <p:cNvPr id="15" name="Picture Placeholder 24">
            <a:extLst>
              <a:ext uri="{FF2B5EF4-FFF2-40B4-BE49-F238E27FC236}">
                <a16:creationId xmlns:a16="http://schemas.microsoft.com/office/drawing/2014/main" id="{CEBB28F2-4B93-B449-3651-1A13235A406A}"/>
              </a:ext>
            </a:extLst>
          </p:cNvPr>
          <p:cNvSpPr>
            <a:spLocks noGrp="1"/>
          </p:cNvSpPr>
          <p:nvPr>
            <p:ph type="pic" sz="quarter" idx="17" hasCustomPrompt="1"/>
          </p:nvPr>
        </p:nvSpPr>
        <p:spPr>
          <a:xfrm>
            <a:off x="272796" y="233172"/>
            <a:ext cx="4663440" cy="6391656"/>
          </a:xfrm>
          <a:blipFill>
            <a:blip r:embed="rId2">
              <a:alphaModFix amt="60000"/>
            </a:blip>
            <a:stretch>
              <a:fillRect/>
            </a:stretch>
          </a:blipFill>
        </p:spPr>
        <p:txBody>
          <a:bodyPr/>
          <a:lstStyle>
            <a:lvl1pPr>
              <a:defRPr/>
            </a:lvl1pPr>
          </a:lstStyle>
          <a:p>
            <a:r>
              <a:rPr lang="en-US" dirty="0"/>
              <a:t> </a:t>
            </a:r>
          </a:p>
        </p:txBody>
      </p:sp>
      <p:cxnSp>
        <p:nvCxnSpPr>
          <p:cNvPr id="19" name="Straight Connector 18">
            <a:extLst>
              <a:ext uri="{FF2B5EF4-FFF2-40B4-BE49-F238E27FC236}">
                <a16:creationId xmlns:a16="http://schemas.microsoft.com/office/drawing/2014/main" id="{EA012170-4B32-903F-0861-DB263F28C32E}"/>
              </a:ext>
            </a:extLst>
          </p:cNvPr>
          <p:cNvCxnSpPr>
            <a:cxnSpLocks/>
          </p:cNvCxnSpPr>
          <p:nvPr userDrawn="1"/>
        </p:nvCxnSpPr>
        <p:spPr>
          <a:xfrm>
            <a:off x="5929503" y="387705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824728" y="6343955"/>
            <a:ext cx="3014472"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1884284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grpSp>
        <p:nvGrpSpPr>
          <p:cNvPr id="4" name="Vector">
            <a:extLst>
              <a:ext uri="{FF2B5EF4-FFF2-40B4-BE49-F238E27FC236}">
                <a16:creationId xmlns:a16="http://schemas.microsoft.com/office/drawing/2014/main" id="{2D6E1CE8-4390-5ACE-1DD7-69C044B389C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73453" y="49440"/>
            <a:ext cx="2216150" cy="1177924"/>
            <a:chOff x="4987925" y="2840038"/>
            <a:chExt cx="2216150" cy="1177924"/>
          </a:xfrm>
        </p:grpSpPr>
        <p:sp>
          <p:nvSpPr>
            <p:cNvPr id="5" name="Rectangle 4">
              <a:extLst>
                <a:ext uri="{FF2B5EF4-FFF2-40B4-BE49-F238E27FC236}">
                  <a16:creationId xmlns:a16="http://schemas.microsoft.com/office/drawing/2014/main" id="{7229E3A5-61F4-8686-47E6-23AA4BA88D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E856271-928E-846B-40C6-6722B0F7124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8DAAEDEF-71AF-EADA-0548-E25C605A8FE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6" name="Freeform 68">
                  <a:extLst>
                    <a:ext uri="{FF2B5EF4-FFF2-40B4-BE49-F238E27FC236}">
                      <a16:creationId xmlns:a16="http://schemas.microsoft.com/office/drawing/2014/main" id="{5EE50072-C4FB-0181-60E5-434A03ED13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68EBE8D7-3188-E72D-5F72-28D808D75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D1EF8C51-DD1D-E2EF-691E-3A7AF07DD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32DB78EC-1B67-FA19-9EC4-3F3CCB2547F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3" name="Freeform 68">
                  <a:extLst>
                    <a:ext uri="{FF2B5EF4-FFF2-40B4-BE49-F238E27FC236}">
                      <a16:creationId xmlns:a16="http://schemas.microsoft.com/office/drawing/2014/main" id="{4E17A2ED-C8D3-9216-DC04-61913804B8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55D467ED-D0EE-8D50-0125-5B3493E6E8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BD34E8D5-1825-4F71-AD4E-312BFCBBA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9" name="Rectangle 18">
            <a:extLst>
              <a:ext uri="{FF2B5EF4-FFF2-40B4-BE49-F238E27FC236}">
                <a16:creationId xmlns:a16="http://schemas.microsoft.com/office/drawing/2014/main" id="{AD866302-BF6C-48AB-E342-856659146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3372"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9" name="Title 1">
            <a:extLst>
              <a:ext uri="{FF2B5EF4-FFF2-40B4-BE49-F238E27FC236}">
                <a16:creationId xmlns:a16="http://schemas.microsoft.com/office/drawing/2014/main" id="{5659DA3C-D7CD-154F-F462-687885B1F50B}"/>
              </a:ext>
            </a:extLst>
          </p:cNvPr>
          <p:cNvSpPr>
            <a:spLocks noGrp="1"/>
          </p:cNvSpPr>
          <p:nvPr>
            <p:ph type="ctrTitle"/>
          </p:nvPr>
        </p:nvSpPr>
        <p:spPr>
          <a:xfrm>
            <a:off x="609600" y="2154268"/>
            <a:ext cx="4856348" cy="1731932"/>
          </a:xfrm>
          <a:prstGeom prst="rect">
            <a:avLst/>
          </a:prstGeom>
        </p:spPr>
        <p:txBody>
          <a:bodyPr vert="horz" lIns="91440" tIns="45720" rIns="91440" bIns="45720" rtlCol="0" anchor="b">
            <a:noAutofit/>
          </a:bodyPr>
          <a:lstStyle>
            <a:lvl1pPr algn="ctr">
              <a:defRPr lang="en-US" sz="4000" dirty="0"/>
            </a:lvl1pPr>
          </a:lstStyle>
          <a:p>
            <a:pPr lvl="0"/>
            <a:r>
              <a:rPr lang="en-US" dirty="0"/>
              <a:t>Click to edit Master title style</a:t>
            </a:r>
          </a:p>
        </p:txBody>
      </p:sp>
      <p:sp>
        <p:nvSpPr>
          <p:cNvPr id="30" name="Subtitle 2">
            <a:extLst>
              <a:ext uri="{FF2B5EF4-FFF2-40B4-BE49-F238E27FC236}">
                <a16:creationId xmlns:a16="http://schemas.microsoft.com/office/drawing/2014/main" id="{9D145525-9A2E-54DF-B47A-74AFF1644A46}"/>
              </a:ext>
            </a:extLst>
          </p:cNvPr>
          <p:cNvSpPr>
            <a:spLocks noGrp="1"/>
          </p:cNvSpPr>
          <p:nvPr>
            <p:ph type="subTitle" idx="1"/>
          </p:nvPr>
        </p:nvSpPr>
        <p:spPr>
          <a:xfrm>
            <a:off x="609600" y="4142852"/>
            <a:ext cx="4856348" cy="2029344"/>
          </a:xfrm>
        </p:spPr>
        <p:txBody>
          <a:bodyPr vert="horz" lIns="91440" tIns="45720" rIns="91440" bIns="45720" rtlCol="0">
            <a:noAutofit/>
          </a:bodyPr>
          <a:lstStyle>
            <a:lvl1pPr marL="0" indent="0" algn="ctr">
              <a:buNone/>
              <a:defRPr lang="en-US" sz="1800" cap="all" spc="100" baseline="0" dirty="0">
                <a:solidFill>
                  <a:schemeClr val="tx1">
                    <a:lumMod val="65000"/>
                    <a:lumOff val="35000"/>
                  </a:schemeClr>
                </a:solidFill>
              </a:defRPr>
            </a:lvl1pPr>
          </a:lstStyle>
          <a:p>
            <a:pPr lvl="0"/>
            <a:r>
              <a:rPr lang="en-US" dirty="0"/>
              <a:t>Click to edit Master subtitle style</a:t>
            </a:r>
          </a:p>
        </p:txBody>
      </p:sp>
      <p:sp>
        <p:nvSpPr>
          <p:cNvPr id="11" name="Footer Placeholder 7">
            <a:extLst>
              <a:ext uri="{FF2B5EF4-FFF2-40B4-BE49-F238E27FC236}">
                <a16:creationId xmlns:a16="http://schemas.microsoft.com/office/drawing/2014/main" id="{B06B9EBB-080E-1157-1D8D-295A6B243162}"/>
              </a:ext>
            </a:extLst>
          </p:cNvPr>
          <p:cNvSpPr>
            <a:spLocks noGrp="1"/>
          </p:cNvSpPr>
          <p:nvPr>
            <p:ph type="ftr" sz="quarter" idx="15"/>
          </p:nvPr>
        </p:nvSpPr>
        <p:spPr>
          <a:xfrm>
            <a:off x="609600" y="6338703"/>
            <a:ext cx="2070484" cy="365125"/>
          </a:xfrm>
          <a:prstGeom prst="rect">
            <a:avLst/>
          </a:prstGeom>
        </p:spPr>
        <p:txBody>
          <a:bodyPr>
            <a:noAutofit/>
          </a:bodyPr>
          <a:lstStyle/>
          <a:p>
            <a:r>
              <a:rPr lang="en-US"/>
              <a:t>Sample Footer Text</a:t>
            </a:r>
          </a:p>
        </p:txBody>
      </p:sp>
      <p:sp>
        <p:nvSpPr>
          <p:cNvPr id="20" name="Date Placeholder 6">
            <a:extLst>
              <a:ext uri="{FF2B5EF4-FFF2-40B4-BE49-F238E27FC236}">
                <a16:creationId xmlns:a16="http://schemas.microsoft.com/office/drawing/2014/main" id="{0286A2F7-FABC-71C8-AB4B-75C59CDB94A3}"/>
              </a:ext>
            </a:extLst>
          </p:cNvPr>
          <p:cNvSpPr>
            <a:spLocks noGrp="1"/>
          </p:cNvSpPr>
          <p:nvPr>
            <p:ph type="dt" sz="half" idx="14"/>
          </p:nvPr>
        </p:nvSpPr>
        <p:spPr>
          <a:xfrm>
            <a:off x="3644163" y="6338703"/>
            <a:ext cx="1392578" cy="365125"/>
          </a:xfrm>
          <a:prstGeom prst="rect">
            <a:avLst/>
          </a:prstGeom>
        </p:spPr>
        <p:txBody>
          <a:bodyPr>
            <a:noAutofit/>
          </a:bodyPr>
          <a:lstStyle/>
          <a:p>
            <a:r>
              <a:rPr lang="en-US"/>
              <a:t>20xx</a:t>
            </a:r>
          </a:p>
        </p:txBody>
      </p:sp>
      <p:sp>
        <p:nvSpPr>
          <p:cNvPr id="23" name="Slide Number Placeholder 8">
            <a:extLst>
              <a:ext uri="{FF2B5EF4-FFF2-40B4-BE49-F238E27FC236}">
                <a16:creationId xmlns:a16="http://schemas.microsoft.com/office/drawing/2014/main" id="{C7D89BBA-1AAB-50AB-2746-4785C0852466}"/>
              </a:ext>
            </a:extLst>
          </p:cNvPr>
          <p:cNvSpPr>
            <a:spLocks noGrp="1"/>
          </p:cNvSpPr>
          <p:nvPr>
            <p:ph type="sldNum" sz="quarter" idx="16"/>
          </p:nvPr>
        </p:nvSpPr>
        <p:spPr>
          <a:xfrm>
            <a:off x="5036741" y="6342301"/>
            <a:ext cx="429207" cy="365125"/>
          </a:xfrm>
          <a:prstGeom prst="rect">
            <a:avLst/>
          </a:prstGeom>
        </p:spPr>
        <p:txBody>
          <a:bodyPr>
            <a:noAutofit/>
          </a:bodyPr>
          <a:lstStyle/>
          <a:p>
            <a:fld id="{AEAA3239-9EA4-4A65-A281-97F994456D9F}" type="slidenum">
              <a:rPr lang="en-US" smtClean="0"/>
              <a:t>‹#›</a:t>
            </a:fld>
            <a:endParaRPr lang="en-US"/>
          </a:p>
        </p:txBody>
      </p:sp>
      <p:sp>
        <p:nvSpPr>
          <p:cNvPr id="25" name="Picture Placeholder 24">
            <a:extLst>
              <a:ext uri="{FF2B5EF4-FFF2-40B4-BE49-F238E27FC236}">
                <a16:creationId xmlns:a16="http://schemas.microsoft.com/office/drawing/2014/main" id="{C24EDDD8-4D74-1A47-643C-D82EABD1F2E1}"/>
              </a:ext>
            </a:extLst>
          </p:cNvPr>
          <p:cNvSpPr>
            <a:spLocks noGrp="1"/>
          </p:cNvSpPr>
          <p:nvPr>
            <p:ph type="pic" sz="quarter" idx="17" hasCustomPrompt="1"/>
          </p:nvPr>
        </p:nvSpPr>
        <p:spPr>
          <a:xfrm>
            <a:off x="6366168" y="233172"/>
            <a:ext cx="5550408" cy="6391656"/>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8397197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8936A6-5AD1-3BAA-0E1C-26F101C0CE57}"/>
              </a:ext>
            </a:extLst>
          </p:cNvPr>
          <p:cNvGrpSpPr/>
          <p:nvPr/>
        </p:nvGrpSpPr>
        <p:grpSpPr>
          <a:xfrm flipH="1">
            <a:off x="8353425" y="531607"/>
            <a:ext cx="3838575" cy="6520778"/>
            <a:chOff x="192855" y="531607"/>
            <a:chExt cx="3838575" cy="6520778"/>
          </a:xfrm>
        </p:grpSpPr>
        <p:grpSp>
          <p:nvGrpSpPr>
            <p:cNvPr id="7" name="Group 6">
              <a:extLst>
                <a:ext uri="{FF2B5EF4-FFF2-40B4-BE49-F238E27FC236}">
                  <a16:creationId xmlns:a16="http://schemas.microsoft.com/office/drawing/2014/main" id="{AE3A6E3B-83BB-9A86-3792-EE398831126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1" name="Freeform 64">
                <a:extLst>
                  <a:ext uri="{FF2B5EF4-FFF2-40B4-BE49-F238E27FC236}">
                    <a16:creationId xmlns:a16="http://schemas.microsoft.com/office/drawing/2014/main" id="{974A589A-E9FD-5B47-24E6-9BBF097848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1">
                <a:extLst>
                  <a:ext uri="{FF2B5EF4-FFF2-40B4-BE49-F238E27FC236}">
                    <a16:creationId xmlns:a16="http://schemas.microsoft.com/office/drawing/2014/main" id="{CD25188F-AFA7-9958-58C3-5D5C4D93F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1">
                <a:extLst>
                  <a:ext uri="{FF2B5EF4-FFF2-40B4-BE49-F238E27FC236}">
                    <a16:creationId xmlns:a16="http://schemas.microsoft.com/office/drawing/2014/main" id="{C0A6B43C-99E8-59DC-14CF-A2CB6D968A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a:extLst>
                  <a:ext uri="{FF2B5EF4-FFF2-40B4-BE49-F238E27FC236}">
                    <a16:creationId xmlns:a16="http://schemas.microsoft.com/office/drawing/2014/main" id="{043F61E2-B983-1873-3BD6-12FE80D8D0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4">
                <a:extLst>
                  <a:ext uri="{FF2B5EF4-FFF2-40B4-BE49-F238E27FC236}">
                    <a16:creationId xmlns:a16="http://schemas.microsoft.com/office/drawing/2014/main" id="{AB510376-B3F7-1709-3EEC-61F10B96F0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7">
                <a:extLst>
                  <a:ext uri="{FF2B5EF4-FFF2-40B4-BE49-F238E27FC236}">
                    <a16:creationId xmlns:a16="http://schemas.microsoft.com/office/drawing/2014/main" id="{03C9E100-1903-DC94-F8B6-170F94C004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0">
                <a:extLst>
                  <a:ext uri="{FF2B5EF4-FFF2-40B4-BE49-F238E27FC236}">
                    <a16:creationId xmlns:a16="http://schemas.microsoft.com/office/drawing/2014/main" id="{4FE5C4D6-B1C4-491E-FB04-BA2C91FC77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9">
                <a:extLst>
                  <a:ext uri="{FF2B5EF4-FFF2-40B4-BE49-F238E27FC236}">
                    <a16:creationId xmlns:a16="http://schemas.microsoft.com/office/drawing/2014/main" id="{40EADD1D-D5C1-863A-4D81-803E7CF10E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2">
                <a:extLst>
                  <a:ext uri="{FF2B5EF4-FFF2-40B4-BE49-F238E27FC236}">
                    <a16:creationId xmlns:a16="http://schemas.microsoft.com/office/drawing/2014/main" id="{43EC2631-7DF3-3965-621D-9DAC97A273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5">
                <a:extLst>
                  <a:ext uri="{FF2B5EF4-FFF2-40B4-BE49-F238E27FC236}">
                    <a16:creationId xmlns:a16="http://schemas.microsoft.com/office/drawing/2014/main" id="{7E73645E-6884-1473-72C1-BEA214C54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9">
                <a:extLst>
                  <a:ext uri="{FF2B5EF4-FFF2-40B4-BE49-F238E27FC236}">
                    <a16:creationId xmlns:a16="http://schemas.microsoft.com/office/drawing/2014/main" id="{4DF9F96A-CD0D-6405-8DCC-34A8C55182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2">
                <a:extLst>
                  <a:ext uri="{FF2B5EF4-FFF2-40B4-BE49-F238E27FC236}">
                    <a16:creationId xmlns:a16="http://schemas.microsoft.com/office/drawing/2014/main" id="{BFBBE1C9-059F-AD9A-9C52-B2C9319785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5">
                <a:extLst>
                  <a:ext uri="{FF2B5EF4-FFF2-40B4-BE49-F238E27FC236}">
                    <a16:creationId xmlns:a16="http://schemas.microsoft.com/office/drawing/2014/main" id="{08408D77-8187-7221-E7DF-B1DAD699CB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C7505077-4A1B-0050-E868-5D0EA8ABF6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5" name="Group 44">
                <a:extLst>
                  <a:ext uri="{FF2B5EF4-FFF2-40B4-BE49-F238E27FC236}">
                    <a16:creationId xmlns:a16="http://schemas.microsoft.com/office/drawing/2014/main" id="{F6EBF04F-A7A8-05C3-AE07-AB8CF92B029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6" name="Line 63">
                  <a:extLst>
                    <a:ext uri="{FF2B5EF4-FFF2-40B4-BE49-F238E27FC236}">
                      <a16:creationId xmlns:a16="http://schemas.microsoft.com/office/drawing/2014/main" id="{04662D0E-D73B-29DD-2017-B725B2C354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6">
                  <a:extLst>
                    <a:ext uri="{FF2B5EF4-FFF2-40B4-BE49-F238E27FC236}">
                      <a16:creationId xmlns:a16="http://schemas.microsoft.com/office/drawing/2014/main" id="{93E498CF-9CEA-0339-3766-2989331917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7">
                  <a:extLst>
                    <a:ext uri="{FF2B5EF4-FFF2-40B4-BE49-F238E27FC236}">
                      <a16:creationId xmlns:a16="http://schemas.microsoft.com/office/drawing/2014/main" id="{B59B2836-F2EE-CE96-0A97-0B77CAF295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0">
                  <a:extLst>
                    <a:ext uri="{FF2B5EF4-FFF2-40B4-BE49-F238E27FC236}">
                      <a16:creationId xmlns:a16="http://schemas.microsoft.com/office/drawing/2014/main" id="{46301D95-FA8B-1D4C-899E-399A13DE47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3">
                  <a:extLst>
                    <a:ext uri="{FF2B5EF4-FFF2-40B4-BE49-F238E27FC236}">
                      <a16:creationId xmlns:a16="http://schemas.microsoft.com/office/drawing/2014/main" id="{5B6E8AD1-A6DF-CD2D-C361-79AF775B20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6">
                  <a:extLst>
                    <a:ext uri="{FF2B5EF4-FFF2-40B4-BE49-F238E27FC236}">
                      <a16:creationId xmlns:a16="http://schemas.microsoft.com/office/drawing/2014/main" id="{221B60C8-5B47-B528-C059-E8DDBB5391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9">
                  <a:extLst>
                    <a:ext uri="{FF2B5EF4-FFF2-40B4-BE49-F238E27FC236}">
                      <a16:creationId xmlns:a16="http://schemas.microsoft.com/office/drawing/2014/main" id="{08013A5E-772E-36FE-53E3-833C77926C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a:extLst>
                <a:ext uri="{FF2B5EF4-FFF2-40B4-BE49-F238E27FC236}">
                  <a16:creationId xmlns:a16="http://schemas.microsoft.com/office/drawing/2014/main" id="{A5B4FBBD-7B8B-D444-8216-55E9C910E68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 name="Freeform 64">
                <a:extLst>
                  <a:ext uri="{FF2B5EF4-FFF2-40B4-BE49-F238E27FC236}">
                    <a16:creationId xmlns:a16="http://schemas.microsoft.com/office/drawing/2014/main" id="{5C19CD0E-5318-255F-E838-2ADC9380F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1">
                <a:extLst>
                  <a:ext uri="{FF2B5EF4-FFF2-40B4-BE49-F238E27FC236}">
                    <a16:creationId xmlns:a16="http://schemas.microsoft.com/office/drawing/2014/main" id="{270D86CD-ADC7-3CC5-1FBD-3581CC49D1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1">
                <a:extLst>
                  <a:ext uri="{FF2B5EF4-FFF2-40B4-BE49-F238E27FC236}">
                    <a16:creationId xmlns:a16="http://schemas.microsoft.com/office/drawing/2014/main" id="{7FF30766-FBEB-0720-1665-012ECAF19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A0E40364-C8A5-C36C-BA2D-427A86E064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4">
                <a:extLst>
                  <a:ext uri="{FF2B5EF4-FFF2-40B4-BE49-F238E27FC236}">
                    <a16:creationId xmlns:a16="http://schemas.microsoft.com/office/drawing/2014/main" id="{18CF6CE1-5AA4-B571-95AE-F36725808D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7">
                <a:extLst>
                  <a:ext uri="{FF2B5EF4-FFF2-40B4-BE49-F238E27FC236}">
                    <a16:creationId xmlns:a16="http://schemas.microsoft.com/office/drawing/2014/main" id="{6ADB8D01-0B04-0026-0E2B-F0DB0BB062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0">
                <a:extLst>
                  <a:ext uri="{FF2B5EF4-FFF2-40B4-BE49-F238E27FC236}">
                    <a16:creationId xmlns:a16="http://schemas.microsoft.com/office/drawing/2014/main" id="{699C5BAF-6BFD-5547-ACED-D1DACA7CC3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92EE2308-8641-C007-7BEB-6E3B086D0B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2">
                <a:extLst>
                  <a:ext uri="{FF2B5EF4-FFF2-40B4-BE49-F238E27FC236}">
                    <a16:creationId xmlns:a16="http://schemas.microsoft.com/office/drawing/2014/main" id="{EB8ADEA1-C675-2640-A7E3-D47A671E7D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5">
                <a:extLst>
                  <a:ext uri="{FF2B5EF4-FFF2-40B4-BE49-F238E27FC236}">
                    <a16:creationId xmlns:a16="http://schemas.microsoft.com/office/drawing/2014/main" id="{56D50B45-8863-46D4-967C-2E7F51A89E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9">
                <a:extLst>
                  <a:ext uri="{FF2B5EF4-FFF2-40B4-BE49-F238E27FC236}">
                    <a16:creationId xmlns:a16="http://schemas.microsoft.com/office/drawing/2014/main" id="{A7B565FE-73FF-92CC-53B0-13D70A5F95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3D9959E-4E2D-E1F6-A98C-0E11FB5166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5">
                <a:extLst>
                  <a:ext uri="{FF2B5EF4-FFF2-40B4-BE49-F238E27FC236}">
                    <a16:creationId xmlns:a16="http://schemas.microsoft.com/office/drawing/2014/main" id="{D89311D4-A295-E007-51D1-5D57C3FACD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8">
                <a:extLst>
                  <a:ext uri="{FF2B5EF4-FFF2-40B4-BE49-F238E27FC236}">
                    <a16:creationId xmlns:a16="http://schemas.microsoft.com/office/drawing/2014/main" id="{384CB8B6-A246-A443-723D-86C656609C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8B2DDAA7-EA13-A30E-5632-7A7A2EEDD8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4" name="Line 63">
                  <a:extLst>
                    <a:ext uri="{FF2B5EF4-FFF2-40B4-BE49-F238E27FC236}">
                      <a16:creationId xmlns:a16="http://schemas.microsoft.com/office/drawing/2014/main" id="{C1637B0E-F8C5-940A-9DEF-1D8E4BD1EF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66">
                  <a:extLst>
                    <a:ext uri="{FF2B5EF4-FFF2-40B4-BE49-F238E27FC236}">
                      <a16:creationId xmlns:a16="http://schemas.microsoft.com/office/drawing/2014/main" id="{EE946A0E-C9CC-B6A2-3A75-362C8CF50B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7">
                  <a:extLst>
                    <a:ext uri="{FF2B5EF4-FFF2-40B4-BE49-F238E27FC236}">
                      <a16:creationId xmlns:a16="http://schemas.microsoft.com/office/drawing/2014/main" id="{69EE650D-82F1-A908-AD16-4ED9299A21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80">
                  <a:extLst>
                    <a:ext uri="{FF2B5EF4-FFF2-40B4-BE49-F238E27FC236}">
                      <a16:creationId xmlns:a16="http://schemas.microsoft.com/office/drawing/2014/main" id="{DDB75CCD-597F-89A3-06CB-D68894D034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3">
                  <a:extLst>
                    <a:ext uri="{FF2B5EF4-FFF2-40B4-BE49-F238E27FC236}">
                      <a16:creationId xmlns:a16="http://schemas.microsoft.com/office/drawing/2014/main" id="{F1663D89-9FCF-65CF-36A9-E4E7E7D90C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6">
                  <a:extLst>
                    <a:ext uri="{FF2B5EF4-FFF2-40B4-BE49-F238E27FC236}">
                      <a16:creationId xmlns:a16="http://schemas.microsoft.com/office/drawing/2014/main" id="{BA4065E7-A596-4F4D-8EFC-C7237207FF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9">
                  <a:extLst>
                    <a:ext uri="{FF2B5EF4-FFF2-40B4-BE49-F238E27FC236}">
                      <a16:creationId xmlns:a16="http://schemas.microsoft.com/office/drawing/2014/main" id="{66A5DBF4-31E6-D9E7-9ACF-6E9E07FF22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417671"/>
            <a:ext cx="7909560" cy="4754529"/>
          </a:xfrm>
          <a:prstGeom prst="rect">
            <a:avLst/>
          </a:prstGeom>
        </p:spPr>
        <p:txBody>
          <a:bodyPr vert="horz" lIns="91440" tIns="45720" rIns="91440" bIns="45720" rtlCol="0" anchor="b">
            <a:noAutofit/>
          </a:bodyPr>
          <a:lstStyle>
            <a:lvl1pPr>
              <a:defRPr lang="en-US" sz="7000" dirty="0">
                <a:solidFill>
                  <a:schemeClr val="bg1">
                    <a:lumMod val="75000"/>
                    <a:lumOff val="25000"/>
                  </a:schemeClr>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240755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800"/>
            <a:ext cx="10963655" cy="801222"/>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29786"/>
            <a:ext cx="10963656" cy="454241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2647" y="6343955"/>
            <a:ext cx="2202644" cy="365125"/>
          </a:xfrm>
          <a:prstGeom prst="rect">
            <a:avLst/>
          </a:prstGeom>
        </p:spPr>
        <p:txBody>
          <a:bodyPr vert="horz" lIns="91440" tIns="45720" rIns="91440" bIns="45720" rtlCol="0" anchor="ctr">
            <a:noAutofit/>
          </a:bodyPr>
          <a:lstStyle>
            <a:lvl1pPr algn="l" rtl="0">
              <a:defRPr sz="1000" b="0" i="0" cap="all" baseline="0">
                <a:solidFill>
                  <a:schemeClr val="tx1">
                    <a:lumMod val="65000"/>
                    <a:lumOff val="35000"/>
                  </a:schemeClr>
                </a:solidFill>
                <a:latin typeface="+mn-lt"/>
              </a:defRPr>
            </a:lvl1pPr>
          </a:lstStyle>
          <a:p>
            <a:r>
              <a:rPr lang="en-US"/>
              <a:t>20xx	</a:t>
            </a:r>
            <a:endParaRPr lang="en-US" dirty="0"/>
          </a:p>
        </p:txBody>
      </p:sp>
      <p:sp>
        <p:nvSpPr>
          <p:cNvPr id="7" name="Footer Placeholder 6">
            <a:extLst>
              <a:ext uri="{FF2B5EF4-FFF2-40B4-BE49-F238E27FC236}">
                <a16:creationId xmlns:a16="http://schemas.microsoft.com/office/drawing/2014/main" id="{2AF5E0EC-34DA-2393-A02C-AF21DBB180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rtl="0">
              <a:defRPr sz="1200" b="0" i="0" cap="all" spc="300" baseline="0">
                <a:solidFill>
                  <a:schemeClr val="tx1">
                    <a:lumMod val="65000"/>
                    <a:lumOff val="3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Autofit/>
          </a:bodyPr>
          <a:lstStyle>
            <a:lvl1pPr algn="r" rtl="0">
              <a:defRPr sz="1000" b="0" i="0" cap="all" baseline="0">
                <a:solidFill>
                  <a:schemeClr val="tx1">
                    <a:lumMod val="65000"/>
                    <a:lumOff val="35000"/>
                  </a:schemeClr>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117197501"/>
      </p:ext>
    </p:extLst>
  </p:cSld>
  <p:clrMap bg1="lt1" tx1="dk1" bg2="lt2" tx2="dk2" accent1="accent1" accent2="accent2" accent3="accent3" accent4="accent4" accent5="accent5" accent6="accent6" hlink="hlink" folHlink="folHlink"/>
  <p:sldLayoutIdLst>
    <p:sldLayoutId id="2147484168" r:id="rId1"/>
    <p:sldLayoutId id="2147484164" r:id="rId2"/>
    <p:sldLayoutId id="2147484169" r:id="rId3"/>
    <p:sldLayoutId id="2147484170" r:id="rId4"/>
    <p:sldLayoutId id="2147484163" r:id="rId5"/>
    <p:sldLayoutId id="2147484165" r:id="rId6"/>
    <p:sldLayoutId id="2147484166" r:id="rId7"/>
    <p:sldLayoutId id="2147484167"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 id="2147484186" r:id="rId24"/>
    <p:sldLayoutId id="2147484187" r:id="rId25"/>
    <p:sldLayoutId id="2147484188" r:id="rId26"/>
    <p:sldLayoutId id="2147484189" r:id="rId27"/>
    <p:sldLayoutId id="2147484190" r:id="rId28"/>
    <p:sldLayoutId id="2147484191" r:id="rId29"/>
    <p:sldLayoutId id="2147484192" r:id="rId30"/>
    <p:sldLayoutId id="2147484193" r:id="rId31"/>
    <p:sldLayoutId id="2147484194" r:id="rId32"/>
    <p:sldLayoutId id="2147484195" r:id="rId33"/>
    <p:sldLayoutId id="2147484196" r:id="rId34"/>
    <p:sldLayoutId id="2147484197" r:id="rId35"/>
    <p:sldLayoutId id="2147484198" r:id="rId36"/>
    <p:sldLayoutId id="2147484199" r:id="rId37"/>
    <p:sldLayoutId id="2147484200" r:id="rId38"/>
    <p:sldLayoutId id="2147484201" r:id="rId39"/>
    <p:sldLayoutId id="2147484202" r:id="rId40"/>
    <p:sldLayoutId id="2147484203" r:id="rId41"/>
    <p:sldLayoutId id="2147484216" r:id="rId42"/>
    <p:sldLayoutId id="2147484205" r:id="rId43"/>
    <p:sldLayoutId id="2147484206" r:id="rId44"/>
    <p:sldLayoutId id="2147484207" r:id="rId45"/>
    <p:sldLayoutId id="2147484208" r:id="rId46"/>
    <p:sldLayoutId id="2147484209" r:id="rId47"/>
    <p:sldLayoutId id="2147484210" r:id="rId48"/>
    <p:sldLayoutId id="2147484211" r:id="rId49"/>
    <p:sldLayoutId id="2147484212" r:id="rId50"/>
    <p:sldLayoutId id="2147484213" r:id="rId51"/>
    <p:sldLayoutId id="2147484214" r:id="rId52"/>
    <p:sldLayoutId id="2147484215" r:id="rId53"/>
  </p:sldLayoutIdLst>
  <p:hf sldNum="0" hdr="0" ftr="0" dt="0"/>
  <p:txStyles>
    <p:titleStyle>
      <a:lvl1pPr algn="l" defTabSz="914400" rtl="0" eaLnBrk="1" latinLnBrk="0" hangingPunct="1">
        <a:lnSpc>
          <a:spcPct val="80000"/>
        </a:lnSpc>
        <a:spcBef>
          <a:spcPct val="0"/>
        </a:spcBef>
        <a:buNone/>
        <a:defRPr sz="3200" b="0" kern="1200" cap="all" spc="0" baseline="0">
          <a:solidFill>
            <a:schemeClr val="tx1">
              <a:lumMod val="75000"/>
              <a:lumOff val="25000"/>
            </a:schemeClr>
          </a:solidFill>
          <a:latin typeface="+mj-lt"/>
          <a:ea typeface="Batang" panose="02030600000101010101" pitchFamily="18" charset="-127"/>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6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5" orient="horz" pos="2160">
          <p15:clr>
            <a:srgbClr val="F26B43"/>
          </p15:clr>
        </p15:guide>
        <p15:guide id="36" pos="3840">
          <p15:clr>
            <a:srgbClr val="F26B43"/>
          </p15:clr>
        </p15:guide>
        <p15:guide id="37" pos="7296">
          <p15:clr>
            <a:srgbClr val="F26B43"/>
          </p15:clr>
        </p15:guide>
        <p15:guide id="38"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ook cover with a group of people sitting on the floor&#10;&#10;AI-generated content may be incorrect.">
            <a:extLst>
              <a:ext uri="{FF2B5EF4-FFF2-40B4-BE49-F238E27FC236}">
                <a16:creationId xmlns:a16="http://schemas.microsoft.com/office/drawing/2014/main" id="{88E3D1CC-A768-FA9C-8837-08F529172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09932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EF77-2544-7977-0507-2628BAD179F1}"/>
              </a:ext>
            </a:extLst>
          </p:cNvPr>
          <p:cNvSpPr>
            <a:spLocks noGrp="1"/>
          </p:cNvSpPr>
          <p:nvPr>
            <p:ph type="title"/>
          </p:nvPr>
        </p:nvSpPr>
        <p:spPr>
          <a:xfrm>
            <a:off x="609600" y="709099"/>
            <a:ext cx="8019289" cy="891101"/>
          </a:xfrm>
        </p:spPr>
        <p:txBody>
          <a:bodyPr anchor="b">
            <a:normAutofit/>
          </a:bodyPr>
          <a:lstStyle/>
          <a:p>
            <a:r>
              <a:rPr lang="en-US" dirty="0"/>
              <a:t>Conclusion &amp; call to action</a:t>
            </a:r>
          </a:p>
        </p:txBody>
      </p:sp>
      <p:sp>
        <p:nvSpPr>
          <p:cNvPr id="4" name="Content Placeholder 3">
            <a:extLst>
              <a:ext uri="{FF2B5EF4-FFF2-40B4-BE49-F238E27FC236}">
                <a16:creationId xmlns:a16="http://schemas.microsoft.com/office/drawing/2014/main" id="{8A035E87-A6C0-ABB0-B423-26B045C2BF1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331433" cy="3962388"/>
          </a:xfrm>
        </p:spPr>
        <p:txBody>
          <a:bodyPr vert="horz" lIns="91440" tIns="45720" rIns="91440" bIns="45720" rtlCol="0" anchor="t">
            <a:normAutofit fontScale="92500"/>
          </a:bodyPr>
          <a:lstStyle/>
          <a:p>
            <a:pPr marL="0" indent="0">
              <a:lnSpc>
                <a:spcPct val="110000"/>
              </a:lnSpc>
              <a:spcBef>
                <a:spcPts val="2500"/>
              </a:spcBef>
              <a:buFont typeface="Arial" panose="020B0604020202020204" pitchFamily="34" charset="0"/>
              <a:buNone/>
            </a:pPr>
            <a:r>
              <a:rPr lang="en-US" b="1" dirty="0"/>
              <a:t>Transformative Education</a:t>
            </a:r>
          </a:p>
          <a:p>
            <a:pPr marL="0" lvl="1" indent="0">
              <a:lnSpc>
                <a:spcPct val="110000"/>
              </a:lnSpc>
              <a:buFont typeface="Arial" panose="020B0604020202020204" pitchFamily="34" charset="0"/>
              <a:buNone/>
            </a:pPr>
            <a:r>
              <a:rPr dirty="0"/>
              <a:t>Education </a:t>
            </a:r>
            <a:r>
              <a:rPr lang="en-US" dirty="0"/>
              <a:t>to foster</a:t>
            </a:r>
            <a:r>
              <a:rPr dirty="0"/>
              <a:t> creativity, confidence, and inclusivity in India’s future generation</a:t>
            </a:r>
            <a:r>
              <a:rPr lang="en-US" dirty="0"/>
              <a:t>s</a:t>
            </a:r>
            <a:r>
              <a:rPr dirty="0"/>
              <a:t>.</a:t>
            </a:r>
            <a:endParaRPr lang="en-US" dirty="0"/>
          </a:p>
          <a:p>
            <a:pPr>
              <a:lnSpc>
                <a:spcPct val="110000"/>
              </a:lnSpc>
              <a:spcBef>
                <a:spcPts val="2500"/>
              </a:spcBef>
            </a:pPr>
            <a:r>
              <a:rPr lang="en-US" b="1" dirty="0"/>
              <a:t>Cultural Heritage and Unity</a:t>
            </a:r>
          </a:p>
          <a:p>
            <a:pPr marL="0" lvl="1">
              <a:lnSpc>
                <a:spcPct val="110000"/>
              </a:lnSpc>
            </a:pPr>
            <a:r>
              <a:rPr lang="en-US" dirty="0"/>
              <a:t>Harmonious and purpose-driven society built by honoring cultural heritage and bridging divides.</a:t>
            </a:r>
          </a:p>
          <a:p>
            <a:pPr>
              <a:spcBef>
                <a:spcPts val="2500"/>
              </a:spcBef>
            </a:pPr>
            <a:r>
              <a:rPr lang="en-US" sz="1300" b="1" dirty="0">
                <a:solidFill>
                  <a:srgbClr val="0070C0"/>
                </a:solidFill>
              </a:rPr>
              <a:t>Unified Stakeholder Collaboration</a:t>
            </a:r>
          </a:p>
          <a:p>
            <a:pPr marL="0" lvl="1"/>
            <a:r>
              <a:rPr lang="en-US" sz="1300" b="1" dirty="0">
                <a:solidFill>
                  <a:srgbClr val="0070C0"/>
                </a:solidFill>
              </a:rPr>
              <a:t>Collaboration among government, educators, communities, and technologists to drive the vision forward</a:t>
            </a:r>
            <a:endParaRPr lang="en-US" b="1" dirty="0">
              <a:solidFill>
                <a:srgbClr val="0070C0"/>
              </a:solidFill>
            </a:endParaRPr>
          </a:p>
          <a:p>
            <a:pPr marL="0" indent="0">
              <a:lnSpc>
                <a:spcPct val="110000"/>
              </a:lnSpc>
              <a:spcBef>
                <a:spcPts val="2500"/>
              </a:spcBef>
              <a:buFont typeface="Arial" panose="020B0604020202020204" pitchFamily="34" charset="0"/>
              <a:buNone/>
            </a:pPr>
            <a:r>
              <a:rPr lang="en-US" b="1" dirty="0">
                <a:solidFill>
                  <a:srgbClr val="0070C0"/>
                </a:solidFill>
              </a:rPr>
              <a:t>Affordable Investment and Reform</a:t>
            </a:r>
          </a:p>
          <a:p>
            <a:pPr marL="0" lvl="1" indent="0">
              <a:lnSpc>
                <a:spcPct val="110000"/>
              </a:lnSpc>
              <a:buFont typeface="Arial" panose="020B0604020202020204" pitchFamily="34" charset="0"/>
              <a:buNone/>
            </a:pPr>
            <a:r>
              <a:rPr b="1" dirty="0">
                <a:solidFill>
                  <a:srgbClr val="0070C0"/>
                </a:solidFill>
              </a:rPr>
              <a:t>Affordable investments </a:t>
            </a:r>
            <a:r>
              <a:rPr lang="en-US" b="1" dirty="0">
                <a:solidFill>
                  <a:srgbClr val="0070C0"/>
                </a:solidFill>
              </a:rPr>
              <a:t>&amp;</a:t>
            </a:r>
            <a:r>
              <a:rPr b="1" dirty="0">
                <a:solidFill>
                  <a:srgbClr val="0070C0"/>
                </a:solidFill>
              </a:rPr>
              <a:t> systemic higher education reforms </a:t>
            </a:r>
            <a:r>
              <a:rPr lang="en-US" b="1" dirty="0">
                <a:solidFill>
                  <a:srgbClr val="0070C0"/>
                </a:solidFill>
              </a:rPr>
              <a:t>for</a:t>
            </a:r>
            <a:r>
              <a:rPr b="1" dirty="0">
                <a:solidFill>
                  <a:srgbClr val="0070C0"/>
                </a:solidFill>
              </a:rPr>
              <a:t> enabling effective educational transformation</a:t>
            </a:r>
            <a:endParaRPr lang="en-US" b="1" dirty="0">
              <a:solidFill>
                <a:srgbClr val="0070C0"/>
              </a:solidFill>
            </a:endParaRPr>
          </a:p>
          <a:p>
            <a:pPr>
              <a:spcBef>
                <a:spcPts val="2500"/>
              </a:spcBef>
            </a:pPr>
            <a:r>
              <a:rPr lang="en-US" sz="1300" b="1" dirty="0">
                <a:solidFill>
                  <a:srgbClr val="0070C0"/>
                </a:solidFill>
              </a:rPr>
              <a:t>Robust Oversight Mechanisms</a:t>
            </a:r>
          </a:p>
          <a:p>
            <a:pPr marL="0" lvl="1"/>
            <a:r>
              <a:rPr lang="en-US" sz="1300" b="1" dirty="0">
                <a:solidFill>
                  <a:srgbClr val="0070C0"/>
                </a:solidFill>
              </a:rPr>
              <a:t>Establishing strong monitoring and accountability systems will ensure steady progress toward goals.</a:t>
            </a:r>
          </a:p>
        </p:txBody>
      </p:sp>
      <p:pic>
        <p:nvPicPr>
          <p:cNvPr id="5" name="Content Placeholder 4" descr="Financial Thinking, Danish Krone">
            <a:extLst>
              <a:ext uri="{FF2B5EF4-FFF2-40B4-BE49-F238E27FC236}">
                <a16:creationId xmlns:a16="http://schemas.microsoft.com/office/drawing/2014/main" id="{467A6F72-6514-4D37-964C-081C5E1DE567}"/>
              </a:ext>
            </a:extLst>
          </p:cNvPr>
          <p:cNvPicPr>
            <a:picLocks noGrp="1" noChangeAspect="1"/>
          </p:cNvPicPr>
          <p:nvPr>
            <p:ph type="pic" sz="quarter" idx="18"/>
          </p:nvPr>
        </p:nvPicPr>
        <p:blipFill>
          <a:blip r:embed="rId3"/>
          <a:srcRect l="36424" r="31206" b="3"/>
          <a:stretch>
            <a:fillRect/>
          </a:stretch>
        </p:blipFill>
        <p:spPr>
          <a:xfrm>
            <a:off x="9521861" y="269622"/>
            <a:ext cx="2395728" cy="6309360"/>
          </a:xfrm>
          <a:prstGeom prst="rect">
            <a:avLst/>
          </a:prstGeom>
          <a:noFill/>
        </p:spPr>
      </p:pic>
    </p:spTree>
    <p:extLst>
      <p:ext uri="{BB962C8B-B14F-4D97-AF65-F5344CB8AC3E}">
        <p14:creationId xmlns:p14="http://schemas.microsoft.com/office/powerpoint/2010/main" val="2257923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446C-EAA2-7879-7439-CFBD3D39B159}"/>
              </a:ext>
            </a:extLst>
          </p:cNvPr>
          <p:cNvSpPr>
            <a:spLocks noGrp="1"/>
          </p:cNvSpPr>
          <p:nvPr>
            <p:ph type="title"/>
          </p:nvPr>
        </p:nvSpPr>
        <p:spPr>
          <a:xfrm>
            <a:off x="609600" y="709099"/>
            <a:ext cx="8019289" cy="891101"/>
          </a:xfrm>
        </p:spPr>
        <p:txBody>
          <a:bodyPr anchor="b">
            <a:normAutofit/>
          </a:bodyPr>
          <a:lstStyle/>
          <a:p>
            <a:r>
              <a:rPr lang="en-US" dirty="0"/>
              <a:t>Defining Role of Education</a:t>
            </a:r>
          </a:p>
        </p:txBody>
      </p:sp>
      <p:sp>
        <p:nvSpPr>
          <p:cNvPr id="4" name="Content Placeholder 3">
            <a:extLst>
              <a:ext uri="{FF2B5EF4-FFF2-40B4-BE49-F238E27FC236}">
                <a16:creationId xmlns:a16="http://schemas.microsoft.com/office/drawing/2014/main" id="{719BD4E0-DDAE-CBAE-68DB-336696EDCC4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199664" cy="3962388"/>
          </a:xfrm>
        </p:spPr>
        <p:txBody>
          <a:bodyPr vert="horz" lIns="91440" tIns="45720" rIns="91440" bIns="45720" rtlCol="0" anchor="t">
            <a:normAutofit fontScale="85000" lnSpcReduction="10000"/>
          </a:bodyPr>
          <a:lstStyle/>
          <a:p>
            <a:pPr>
              <a:lnSpc>
                <a:spcPct val="110000"/>
              </a:lnSpc>
              <a:spcBef>
                <a:spcPts val="2500"/>
              </a:spcBef>
            </a:pPr>
            <a:r>
              <a:rPr lang="en-US" b="1" dirty="0"/>
              <a:t>Vision of Dharma Rajya</a:t>
            </a:r>
          </a:p>
          <a:p>
            <a:pPr marL="0" lvl="1">
              <a:lnSpc>
                <a:spcPct val="110000"/>
              </a:lnSpc>
            </a:pPr>
            <a:r>
              <a:rPr lang="en-US" dirty="0"/>
              <a:t>India’s education to promote harmony, creativity, and inclusive leadership as part of Dharma Rajya.</a:t>
            </a:r>
          </a:p>
          <a:p>
            <a:pPr marL="0" lvl="1">
              <a:lnSpc>
                <a:spcPct val="110000"/>
              </a:lnSpc>
            </a:pPr>
            <a:endParaRPr lang="en-US" dirty="0"/>
          </a:p>
          <a:p>
            <a:pPr marL="0" lvl="1">
              <a:lnSpc>
                <a:spcPct val="110000"/>
              </a:lnSpc>
            </a:pPr>
            <a:r>
              <a:rPr lang="en-US" b="1" dirty="0"/>
              <a:t>Connection with Nature</a:t>
            </a:r>
          </a:p>
          <a:p>
            <a:pPr marL="0" lvl="1" indent="0">
              <a:lnSpc>
                <a:spcPct val="110000"/>
              </a:lnSpc>
              <a:buFont typeface="Arial" panose="020B0604020202020204" pitchFamily="34" charset="0"/>
              <a:buNone/>
            </a:pPr>
            <a:r>
              <a:rPr dirty="0"/>
              <a:t>Education helps individuals see themselves as integral to nature, fostering mutual dependence and spiritual growth</a:t>
            </a:r>
            <a:r>
              <a:rPr lang="en-US" dirty="0"/>
              <a:t>.</a:t>
            </a:r>
          </a:p>
          <a:p>
            <a:pPr marL="0" indent="0">
              <a:lnSpc>
                <a:spcPct val="110000"/>
              </a:lnSpc>
              <a:spcBef>
                <a:spcPts val="2500"/>
              </a:spcBef>
              <a:buFont typeface="Arial" panose="020B0604020202020204" pitchFamily="34" charset="0"/>
              <a:buNone/>
            </a:pPr>
            <a:r>
              <a:rPr lang="en-US" b="1" dirty="0"/>
              <a:t>Holistic Development</a:t>
            </a:r>
          </a:p>
          <a:p>
            <a:pPr marL="0" lvl="1" indent="0">
              <a:lnSpc>
                <a:spcPct val="110000"/>
              </a:lnSpc>
              <a:buFont typeface="Arial" panose="020B0604020202020204" pitchFamily="34" charset="0"/>
              <a:buNone/>
            </a:pPr>
            <a:r>
              <a:rPr dirty="0"/>
              <a:t>Educational institutions must promote early holistic growth and nurture authentic leadership qualities in students.</a:t>
            </a:r>
            <a:endParaRPr lang="en-US" dirty="0"/>
          </a:p>
          <a:p>
            <a:pPr marL="0" indent="0">
              <a:lnSpc>
                <a:spcPct val="110000"/>
              </a:lnSpc>
              <a:spcBef>
                <a:spcPts val="2500"/>
              </a:spcBef>
              <a:buFont typeface="Arial" panose="020B0604020202020204" pitchFamily="34" charset="0"/>
              <a:buNone/>
            </a:pPr>
            <a:r>
              <a:rPr lang="en-US" b="1" dirty="0"/>
              <a:t>Action-Oriented Leadership</a:t>
            </a:r>
          </a:p>
          <a:p>
            <a:pPr marL="0" lvl="1">
              <a:lnSpc>
                <a:spcPct val="110000"/>
              </a:lnSpc>
            </a:pPr>
            <a:r>
              <a:rPr dirty="0"/>
              <a:t>Leadership</a:t>
            </a:r>
            <a:r>
              <a:rPr lang="en-US" dirty="0"/>
              <a:t> demonstrated</a:t>
            </a:r>
            <a:r>
              <a:rPr dirty="0"/>
              <a:t> through actions, ensuring resilience and </a:t>
            </a:r>
            <a:r>
              <a:rPr lang="en-US" dirty="0"/>
              <a:t>grounded</a:t>
            </a:r>
            <a:r>
              <a:rPr dirty="0"/>
              <a:t> in change.</a:t>
            </a:r>
          </a:p>
          <a:p>
            <a:pPr marL="0">
              <a:lnSpc>
                <a:spcPct val="110000"/>
              </a:lnSpc>
              <a:spcBef>
                <a:spcPts val="2500"/>
              </a:spcBef>
            </a:pPr>
            <a:r>
              <a:rPr lang="en-US" b="1" dirty="0"/>
              <a:t>Challenges of Technology</a:t>
            </a:r>
            <a:endParaRPr lang="en-US" dirty="0">
              <a:solidFill>
                <a:srgbClr val="000000"/>
              </a:solidFill>
            </a:endParaRPr>
          </a:p>
          <a:p>
            <a:pPr marL="0" lvl="1">
              <a:lnSpc>
                <a:spcPct val="110000"/>
              </a:lnSpc>
            </a:pPr>
            <a:r>
              <a:rPr lang="en-US" dirty="0"/>
              <a:t>Technology is an enabler but rapid advances risk diminishing human connection and cultural values in society.</a:t>
            </a:r>
            <a:endParaRPr lang="en-US" dirty="0">
              <a:solidFill>
                <a:srgbClr val="000000"/>
              </a:solidFill>
            </a:endParaRPr>
          </a:p>
          <a:p>
            <a:pPr marL="0" lvl="1">
              <a:lnSpc>
                <a:spcPct val="110000"/>
              </a:lnSpc>
            </a:pPr>
            <a:endParaRPr lang="en-US" dirty="0"/>
          </a:p>
        </p:txBody>
      </p:sp>
      <p:pic>
        <p:nvPicPr>
          <p:cNvPr id="5" name="Content Placeholder 4" descr="Group of Teenagers relaxing in the park.">
            <a:extLst>
              <a:ext uri="{FF2B5EF4-FFF2-40B4-BE49-F238E27FC236}">
                <a16:creationId xmlns:a16="http://schemas.microsoft.com/office/drawing/2014/main" id="{A7E63A18-131D-4D09-8132-DF9EED8857CE}"/>
              </a:ext>
            </a:extLst>
          </p:cNvPr>
          <p:cNvPicPr>
            <a:picLocks noGrp="1" noChangeAspect="1"/>
          </p:cNvPicPr>
          <p:nvPr>
            <p:ph type="pic" sz="quarter" idx="18"/>
          </p:nvPr>
        </p:nvPicPr>
        <p:blipFill>
          <a:blip r:embed="rId3"/>
          <a:srcRect l="46927" r="27728" b="2"/>
          <a:stretch>
            <a:fillRect/>
          </a:stretch>
        </p:blipFill>
        <p:spPr>
          <a:xfrm>
            <a:off x="9521861" y="269622"/>
            <a:ext cx="2395728" cy="6309360"/>
          </a:xfrm>
          <a:prstGeom prst="rect">
            <a:avLst/>
          </a:prstGeom>
          <a:noFill/>
        </p:spPr>
      </p:pic>
    </p:spTree>
    <p:extLst>
      <p:ext uri="{BB962C8B-B14F-4D97-AF65-F5344CB8AC3E}">
        <p14:creationId xmlns:p14="http://schemas.microsoft.com/office/powerpoint/2010/main" val="291913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58B28205-7DD4-4B15-A4E8-7E8585F1442C}"/>
              </a:ext>
            </a:extLst>
          </p:cNvPr>
          <p:cNvPicPr>
            <a:picLocks noGrp="1" noChangeAspect="1"/>
          </p:cNvPicPr>
          <p:nvPr>
            <p:ph type="pic" sz="quarter" idx="18"/>
          </p:nvPr>
        </p:nvPicPr>
        <p:blipFill>
          <a:blip r:embed="rId3"/>
          <a:srcRect l="19201" r="18887" b="2"/>
          <a:stretch>
            <a:fillRect/>
          </a:stretch>
        </p:blipFill>
        <p:spPr>
          <a:xfrm>
            <a:off x="271445" y="274320"/>
            <a:ext cx="5852160" cy="6309360"/>
          </a:xfrm>
          <a:prstGeom prst="rect">
            <a:avLst/>
          </a:prstGeom>
          <a:noFill/>
        </p:spPr>
      </p:pic>
      <p:sp>
        <p:nvSpPr>
          <p:cNvPr id="4" name="Content Placeholder 3">
            <a:extLst>
              <a:ext uri="{FF2B5EF4-FFF2-40B4-BE49-F238E27FC236}">
                <a16:creationId xmlns:a16="http://schemas.microsoft.com/office/drawing/2014/main" id="{31B7F269-7B38-96B8-1A58-5EB49581DC1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10400" y="1041100"/>
            <a:ext cx="4572001" cy="5131081"/>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b="1" dirty="0"/>
              <a:t>Transformative Educational Framework</a:t>
            </a:r>
          </a:p>
          <a:p>
            <a:pPr marL="0" lvl="1" indent="0">
              <a:buFont typeface="Arial" panose="020B0604020202020204" pitchFamily="34" charset="0"/>
              <a:buNone/>
            </a:pPr>
            <a:r>
              <a:rPr b="1" dirty="0"/>
              <a:t>NEP 2020</a:t>
            </a:r>
            <a:r>
              <a:rPr dirty="0"/>
              <a:t> introduce</a:t>
            </a:r>
            <a:r>
              <a:rPr lang="en-US" dirty="0"/>
              <a:t>d</a:t>
            </a:r>
            <a:r>
              <a:rPr dirty="0"/>
              <a:t> a transformative framework to reshape India's education system with innovative reforms.</a:t>
            </a:r>
            <a:endParaRPr lang="en-US" dirty="0"/>
          </a:p>
          <a:p>
            <a:pPr marL="0" indent="0">
              <a:spcBef>
                <a:spcPts val="2500"/>
              </a:spcBef>
              <a:buFont typeface="Arial" panose="020B0604020202020204" pitchFamily="34" charset="0"/>
              <a:buNone/>
            </a:pPr>
            <a:r>
              <a:rPr lang="en-US" b="1" dirty="0"/>
              <a:t>Focus on Foundational Reform</a:t>
            </a:r>
          </a:p>
          <a:p>
            <a:pPr marL="0" lvl="1"/>
            <a:r>
              <a:rPr lang="en-US" dirty="0"/>
              <a:t>Dharma Rajya </a:t>
            </a:r>
            <a:r>
              <a:rPr dirty="0"/>
              <a:t>targets foundational reforms for grades 3–12 to nurture inventive and confident future leaders.</a:t>
            </a:r>
            <a:endParaRPr lang="en-US" dirty="0"/>
          </a:p>
          <a:p>
            <a:pPr marL="0" indent="0">
              <a:spcBef>
                <a:spcPts val="2500"/>
              </a:spcBef>
              <a:buFont typeface="Arial" panose="020B0604020202020204" pitchFamily="34" charset="0"/>
              <a:buNone/>
            </a:pPr>
            <a:r>
              <a:rPr lang="en-US" b="1" dirty="0"/>
              <a:t>Vision for 2035 Leadership</a:t>
            </a:r>
          </a:p>
          <a:p>
            <a:pPr marL="0" lvl="1"/>
            <a:r>
              <a:rPr lang="en-US" dirty="0"/>
              <a:t> Establish</a:t>
            </a:r>
            <a:r>
              <a:rPr dirty="0"/>
              <a:t> India as a global leader through holistic education aligned with Dharma Rajya principles.</a:t>
            </a:r>
            <a:endParaRPr lang="en-US" dirty="0"/>
          </a:p>
        </p:txBody>
      </p:sp>
    </p:spTree>
    <p:extLst>
      <p:ext uri="{BB962C8B-B14F-4D97-AF65-F5344CB8AC3E}">
        <p14:creationId xmlns:p14="http://schemas.microsoft.com/office/powerpoint/2010/main" val="944109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C40E-CEA8-785A-C514-09EA2963653D}"/>
              </a:ext>
            </a:extLst>
          </p:cNvPr>
          <p:cNvSpPr>
            <a:spLocks noGrp="1"/>
          </p:cNvSpPr>
          <p:nvPr>
            <p:ph type="title"/>
          </p:nvPr>
        </p:nvSpPr>
        <p:spPr>
          <a:xfrm>
            <a:off x="609600" y="709099"/>
            <a:ext cx="8019289" cy="891101"/>
          </a:xfrm>
        </p:spPr>
        <p:txBody>
          <a:bodyPr anchor="b">
            <a:normAutofit/>
          </a:bodyPr>
          <a:lstStyle/>
          <a:p>
            <a:r>
              <a:rPr lang="en-US"/>
              <a:t>Challenges</a:t>
            </a:r>
          </a:p>
        </p:txBody>
      </p:sp>
      <p:sp>
        <p:nvSpPr>
          <p:cNvPr id="4" name="Content Placeholder 3">
            <a:extLst>
              <a:ext uri="{FF2B5EF4-FFF2-40B4-BE49-F238E27FC236}">
                <a16:creationId xmlns:a16="http://schemas.microsoft.com/office/drawing/2014/main" id="{06149A81-85D4-EC2D-F029-2571469C8E4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167007" cy="3962388"/>
          </a:xfrm>
        </p:spPr>
        <p:txBody>
          <a:bodyPr>
            <a:normAutofit/>
          </a:bodyPr>
          <a:lstStyle/>
          <a:p>
            <a:pPr marL="0" indent="0">
              <a:spcBef>
                <a:spcPts val="2500"/>
              </a:spcBef>
              <a:buFont typeface="Arial" panose="020B0604020202020204" pitchFamily="34" charset="0"/>
              <a:buNone/>
            </a:pPr>
            <a:r>
              <a:rPr lang="en-US" b="1" dirty="0"/>
              <a:t>Legacy of Rote Learning</a:t>
            </a:r>
          </a:p>
          <a:p>
            <a:pPr marL="0" lvl="1" indent="0">
              <a:buFont typeface="Arial" panose="020B0604020202020204" pitchFamily="34" charset="0"/>
              <a:buNone/>
            </a:pPr>
            <a:r>
              <a:rPr dirty="0"/>
              <a:t>Colonial-era rote learning limits critical and creative thinking needed for today's economy.</a:t>
            </a:r>
            <a:endParaRPr lang="en-US" dirty="0"/>
          </a:p>
          <a:p>
            <a:pPr marL="0" indent="0">
              <a:spcBef>
                <a:spcPts val="2500"/>
              </a:spcBef>
              <a:buFont typeface="Arial" panose="020B0604020202020204" pitchFamily="34" charset="0"/>
              <a:buNone/>
            </a:pPr>
            <a:r>
              <a:rPr lang="en-US" b="1" dirty="0"/>
              <a:t>Infrastructure Deficiencies</a:t>
            </a:r>
          </a:p>
          <a:p>
            <a:pPr marL="0" lvl="1" indent="0">
              <a:buFont typeface="Arial" panose="020B0604020202020204" pitchFamily="34" charset="0"/>
              <a:buNone/>
            </a:pPr>
            <a:r>
              <a:rPr dirty="0"/>
              <a:t>About 30% of rural schools lack basic amenities like electricity and clean water.</a:t>
            </a:r>
            <a:endParaRPr lang="en-US" dirty="0"/>
          </a:p>
          <a:p>
            <a:pPr marL="0" indent="0">
              <a:spcBef>
                <a:spcPts val="2500"/>
              </a:spcBef>
              <a:buFont typeface="Arial" panose="020B0604020202020204" pitchFamily="34" charset="0"/>
              <a:buNone/>
            </a:pPr>
            <a:r>
              <a:rPr lang="en-US" b="1" dirty="0"/>
              <a:t>Regional Disparities</a:t>
            </a:r>
          </a:p>
          <a:p>
            <a:pPr marL="0" lvl="1" indent="0">
              <a:buFont typeface="Arial" panose="020B0604020202020204" pitchFamily="34" charset="0"/>
              <a:buNone/>
            </a:pPr>
            <a:r>
              <a:rPr dirty="0"/>
              <a:t>Unequal curricula and resources across regions hinder cohesive national educational development.</a:t>
            </a:r>
            <a:endParaRPr lang="en-US" dirty="0"/>
          </a:p>
          <a:p>
            <a:pPr marL="0" indent="0">
              <a:spcBef>
                <a:spcPts val="2500"/>
              </a:spcBef>
              <a:buFont typeface="Arial" panose="020B0604020202020204" pitchFamily="34" charset="0"/>
              <a:buNone/>
            </a:pPr>
            <a:r>
              <a:rPr lang="en-US" b="1" dirty="0"/>
              <a:t>Poor Learning Outcomes</a:t>
            </a:r>
          </a:p>
          <a:p>
            <a:pPr marL="0" lvl="1" indent="0">
              <a:buFont typeface="Arial" panose="020B0604020202020204" pitchFamily="34" charset="0"/>
              <a:buNone/>
            </a:pPr>
            <a:r>
              <a:rPr dirty="0"/>
              <a:t>Fewer than half of Grade 5 students can read Grade 2-level texts despite rising literacy rates.</a:t>
            </a:r>
            <a:endParaRPr lang="en-US" dirty="0"/>
          </a:p>
        </p:txBody>
      </p:sp>
      <p:pic>
        <p:nvPicPr>
          <p:cNvPr id="5" name="Content Placeholder 4" descr="Cambodian children during language class in small school near Tonle Sap, Cambodia.">
            <a:extLst>
              <a:ext uri="{FF2B5EF4-FFF2-40B4-BE49-F238E27FC236}">
                <a16:creationId xmlns:a16="http://schemas.microsoft.com/office/drawing/2014/main" id="{2EAA4929-36D9-45E9-BBAB-2ABA9C540152}"/>
              </a:ext>
            </a:extLst>
          </p:cNvPr>
          <p:cNvPicPr>
            <a:picLocks noGrp="1" noChangeAspect="1"/>
          </p:cNvPicPr>
          <p:nvPr>
            <p:ph type="pic" sz="quarter" idx="18"/>
          </p:nvPr>
        </p:nvPicPr>
        <p:blipFill>
          <a:blip r:embed="rId3"/>
          <a:srcRect l="29726" r="44929" b="2"/>
          <a:stretch>
            <a:fillRect/>
          </a:stretch>
        </p:blipFill>
        <p:spPr>
          <a:xfrm>
            <a:off x="9521861" y="269622"/>
            <a:ext cx="2395728" cy="6309360"/>
          </a:xfrm>
          <a:prstGeom prst="rect">
            <a:avLst/>
          </a:prstGeom>
          <a:noFill/>
        </p:spPr>
      </p:pic>
    </p:spTree>
    <p:extLst>
      <p:ext uri="{BB962C8B-B14F-4D97-AF65-F5344CB8AC3E}">
        <p14:creationId xmlns:p14="http://schemas.microsoft.com/office/powerpoint/2010/main" val="3832335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28C9-D33F-2615-CD60-1ABE2DEB8C07}"/>
              </a:ext>
            </a:extLst>
          </p:cNvPr>
          <p:cNvSpPr>
            <a:spLocks noGrp="1"/>
          </p:cNvSpPr>
          <p:nvPr>
            <p:ph type="title"/>
          </p:nvPr>
        </p:nvSpPr>
        <p:spPr>
          <a:xfrm>
            <a:off x="612647" y="709099"/>
            <a:ext cx="10963656" cy="891101"/>
          </a:xfrm>
        </p:spPr>
        <p:txBody>
          <a:bodyPr anchor="b">
            <a:normAutofit/>
          </a:bodyPr>
          <a:lstStyle/>
          <a:p>
            <a:r>
              <a:rPr lang="en-US"/>
              <a:t>Cost-Effective Model</a:t>
            </a:r>
          </a:p>
        </p:txBody>
      </p:sp>
      <p:graphicFrame>
        <p:nvGraphicFramePr>
          <p:cNvPr id="5" name="Content Placeholder 4">
            <a:extLst>
              <a:ext uri="{FF2B5EF4-FFF2-40B4-BE49-F238E27FC236}">
                <a16:creationId xmlns:a16="http://schemas.microsoft.com/office/drawing/2014/main" id="{D609BDE3-102D-42C7-99CF-E5C32C390309}"/>
              </a:ext>
            </a:extLst>
          </p:cNvPr>
          <p:cNvGraphicFramePr>
            <a:graphicFrameLocks noGrp="1"/>
          </p:cNvGraphicFramePr>
          <p:nvPr>
            <p:ph idx="1"/>
          </p:nvPr>
        </p:nvGraphicFramePr>
        <p:xfrm>
          <a:off x="612647" y="2299329"/>
          <a:ext cx="10963656" cy="3697977"/>
        </p:xfrm>
        <a:graphic>
          <a:graphicData uri="http://schemas.openxmlformats.org/drawingml/2006/table">
            <a:tbl>
              <a:tblPr firstRow="1" bandRow="1">
                <a:noFill/>
                <a:tableStyleId>{5C22544A-7EE6-4342-B048-85BDC9FD1C3A}</a:tableStyleId>
              </a:tblPr>
              <a:tblGrid>
                <a:gridCol w="4424248">
                  <a:extLst>
                    <a:ext uri="{9D8B030D-6E8A-4147-A177-3AD203B41FA5}">
                      <a16:colId xmlns:a16="http://schemas.microsoft.com/office/drawing/2014/main" val="981583562"/>
                    </a:ext>
                  </a:extLst>
                </a:gridCol>
                <a:gridCol w="6539408">
                  <a:extLst>
                    <a:ext uri="{9D8B030D-6E8A-4147-A177-3AD203B41FA5}">
                      <a16:colId xmlns:a16="http://schemas.microsoft.com/office/drawing/2014/main" val="2671031348"/>
                    </a:ext>
                  </a:extLst>
                </a:gridCol>
              </a:tblGrid>
              <a:tr h="661782">
                <a:tc>
                  <a:txBody>
                    <a:bodyPr/>
                    <a:lstStyle/>
                    <a:p>
                      <a:pPr>
                        <a:buNone/>
                      </a:pPr>
                      <a:r>
                        <a:rPr lang="en-US" sz="1900" b="1" cap="all" spc="150">
                          <a:solidFill>
                            <a:schemeClr val="tx1"/>
                          </a:solidFill>
                        </a:rPr>
                        <a:t>Component</a:t>
                      </a:r>
                    </a:p>
                  </a:txBody>
                  <a:tcPr marL="163627" marR="163627" marT="163627" marB="163627"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en-US" sz="1900" b="1" cap="all" spc="150">
                          <a:solidFill>
                            <a:schemeClr val="tx1"/>
                          </a:solidFill>
                        </a:rPr>
                        <a:t>Description</a:t>
                      </a:r>
                    </a:p>
                  </a:txBody>
                  <a:tcPr marL="163627" marR="163627" marT="163627" marB="163627" anchor="ctr">
                    <a:lnL w="12700" cmpd="sng">
                      <a:noFill/>
                    </a:lnL>
                    <a:lnR w="12700" cmpd="sng">
                      <a:noFill/>
                    </a:lnR>
                    <a:lnT w="6350" cap="flat" cmpd="sng" algn="ctr">
                      <a:noFill/>
                      <a:prstDash val="solid"/>
                    </a:lnT>
                    <a:lnB w="28575" cap="flat" cmpd="sng" algn="ctr">
                      <a:solidFill>
                        <a:schemeClr val="accent1"/>
                      </a:solidFill>
                      <a:prstDash val="solid"/>
                    </a:lnB>
                    <a:noFill/>
                  </a:tcPr>
                </a:tc>
                <a:extLst>
                  <a:ext uri="{0D108BD9-81ED-4DB2-BD59-A6C34878D82A}">
                    <a16:rowId xmlns:a16="http://schemas.microsoft.com/office/drawing/2014/main" val="220956182"/>
                  </a:ext>
                </a:extLst>
              </a:tr>
              <a:tr h="607239">
                <a:tc>
                  <a:txBody>
                    <a:bodyPr/>
                    <a:lstStyle/>
                    <a:p>
                      <a:pPr>
                        <a:buNone/>
                      </a:pPr>
                      <a:r>
                        <a:rPr lang="en-US" sz="1600" b="1" cap="none" spc="0">
                          <a:solidFill>
                            <a:schemeClr val="tx1"/>
                          </a:solidFill>
                        </a:rPr>
                        <a:t>Structured Assessments</a:t>
                      </a:r>
                    </a:p>
                  </a:txBody>
                  <a:tcPr marL="163627" marR="163627" marT="163627" marB="163627"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1600" cap="none" spc="0">
                          <a:solidFill>
                            <a:schemeClr val="tx1"/>
                          </a:solidFill>
                        </a:rPr>
                        <a:t>Periodic evaluations based on Bloom’s taxonomy</a:t>
                      </a:r>
                    </a:p>
                  </a:txBody>
                  <a:tcPr marL="163627" marR="163627" marT="163627" marB="163627"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extLst>
                  <a:ext uri="{0D108BD9-81ED-4DB2-BD59-A6C34878D82A}">
                    <a16:rowId xmlns:a16="http://schemas.microsoft.com/office/drawing/2014/main" val="3395905801"/>
                  </a:ext>
                </a:extLst>
              </a:tr>
              <a:tr h="607239">
                <a:tc>
                  <a:txBody>
                    <a:bodyPr/>
                    <a:lstStyle/>
                    <a:p>
                      <a:pPr>
                        <a:buNone/>
                      </a:pPr>
                      <a:r>
                        <a:rPr lang="en-US" sz="1600" b="1" cap="none" spc="0">
                          <a:solidFill>
                            <a:schemeClr val="tx1"/>
                          </a:solidFill>
                        </a:rPr>
                        <a:t>Targeted Remediation</a:t>
                      </a:r>
                    </a:p>
                  </a:txBody>
                  <a:tcPr marL="163627" marR="163627" marT="163627" marB="163627"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600" cap="none" spc="0">
                          <a:solidFill>
                            <a:schemeClr val="tx1"/>
                          </a:solidFill>
                        </a:rPr>
                        <a:t>Individual literacy gap interventions</a:t>
                      </a:r>
                    </a:p>
                  </a:txBody>
                  <a:tcPr marL="163627" marR="163627" marT="163627" marB="163627"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115840090"/>
                  </a:ext>
                </a:extLst>
              </a:tr>
              <a:tr h="607239">
                <a:tc>
                  <a:txBody>
                    <a:bodyPr/>
                    <a:lstStyle/>
                    <a:p>
                      <a:pPr>
                        <a:buNone/>
                      </a:pPr>
                      <a:r>
                        <a:rPr lang="en-US" sz="1600" b="1" cap="none" spc="0">
                          <a:solidFill>
                            <a:schemeClr val="tx1"/>
                          </a:solidFill>
                        </a:rPr>
                        <a:t>Experiential Learning</a:t>
                      </a:r>
                    </a:p>
                  </a:txBody>
                  <a:tcPr marL="163627" marR="163627" marT="163627" marB="163627"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600" cap="none" spc="0">
                          <a:solidFill>
                            <a:schemeClr val="tx1"/>
                          </a:solidFill>
                        </a:rPr>
                        <a:t>Project-based and digital engagement</a:t>
                      </a:r>
                    </a:p>
                  </a:txBody>
                  <a:tcPr marL="163627" marR="163627" marT="163627" marB="163627"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873191557"/>
                  </a:ext>
                </a:extLst>
              </a:tr>
              <a:tr h="607239">
                <a:tc>
                  <a:txBody>
                    <a:bodyPr/>
                    <a:lstStyle/>
                    <a:p>
                      <a:pPr>
                        <a:buNone/>
                      </a:pPr>
                      <a:r>
                        <a:rPr lang="en-US" sz="1600" b="1" cap="none" spc="0">
                          <a:solidFill>
                            <a:schemeClr val="tx1"/>
                          </a:solidFill>
                        </a:rPr>
                        <a:t>Adaptive Learning</a:t>
                      </a:r>
                    </a:p>
                  </a:txBody>
                  <a:tcPr marL="163627" marR="163627" marT="163627" marB="163627"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600" cap="none" spc="0">
                          <a:solidFill>
                            <a:schemeClr val="tx1"/>
                          </a:solidFill>
                        </a:rPr>
                        <a:t>Personalized challenges for gradual progression</a:t>
                      </a:r>
                    </a:p>
                  </a:txBody>
                  <a:tcPr marL="163627" marR="163627" marT="163627" marB="163627"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312142010"/>
                  </a:ext>
                </a:extLst>
              </a:tr>
              <a:tr h="607239">
                <a:tc>
                  <a:txBody>
                    <a:bodyPr/>
                    <a:lstStyle/>
                    <a:p>
                      <a:pPr>
                        <a:buNone/>
                      </a:pPr>
                      <a:r>
                        <a:rPr lang="en-US" sz="1600" b="1" cap="none" spc="0">
                          <a:solidFill>
                            <a:schemeClr val="tx1"/>
                          </a:solidFill>
                        </a:rPr>
                        <a:t>Continuous Improvement</a:t>
                      </a:r>
                    </a:p>
                  </a:txBody>
                  <a:tcPr marL="163627" marR="163627" marT="163627" marB="163627"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600" cap="none" spc="0">
                          <a:solidFill>
                            <a:schemeClr val="tx1"/>
                          </a:solidFill>
                        </a:rPr>
                        <a:t>Real-time data to refine teaching methods</a:t>
                      </a:r>
                    </a:p>
                  </a:txBody>
                  <a:tcPr marL="163627" marR="163627" marT="163627" marB="163627"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120147755"/>
                  </a:ext>
                </a:extLst>
              </a:tr>
            </a:tbl>
          </a:graphicData>
        </a:graphic>
      </p:graphicFrame>
    </p:spTree>
    <p:extLst>
      <p:ext uri="{BB962C8B-B14F-4D97-AF65-F5344CB8AC3E}">
        <p14:creationId xmlns:p14="http://schemas.microsoft.com/office/powerpoint/2010/main" val="34365189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DBFF-DBC9-CFD0-8280-027BEE04ED3C}"/>
              </a:ext>
            </a:extLst>
          </p:cNvPr>
          <p:cNvSpPr>
            <a:spLocks noGrp="1"/>
          </p:cNvSpPr>
          <p:nvPr>
            <p:ph type="title"/>
          </p:nvPr>
        </p:nvSpPr>
        <p:spPr/>
        <p:txBody>
          <a:bodyPr/>
          <a:lstStyle/>
          <a:p>
            <a:r>
              <a:rPr lang="en-US" dirty="0">
                <a:ea typeface="Batang"/>
              </a:rPr>
              <a:t>         Creative Learning &amp; Leadership</a:t>
            </a:r>
            <a:endParaRPr lang="en-US" dirty="0"/>
          </a:p>
        </p:txBody>
      </p:sp>
      <p:pic>
        <p:nvPicPr>
          <p:cNvPr id="4" name="Content Placeholder 3" descr="A diagram of steps leading to a leader&#10;&#10;AI-generated content may be incorrect.">
            <a:extLst>
              <a:ext uri="{FF2B5EF4-FFF2-40B4-BE49-F238E27FC236}">
                <a16:creationId xmlns:a16="http://schemas.microsoft.com/office/drawing/2014/main" id="{CC53EAEC-783F-C32C-8EA5-A8A8736A27E9}"/>
              </a:ext>
            </a:extLst>
          </p:cNvPr>
          <p:cNvPicPr>
            <a:picLocks noGrp="1" noChangeAspect="1"/>
          </p:cNvPicPr>
          <p:nvPr>
            <p:ph idx="1"/>
          </p:nvPr>
        </p:nvPicPr>
        <p:blipFill>
          <a:blip r:embed="rId2"/>
          <a:stretch>
            <a:fillRect/>
          </a:stretch>
        </p:blipFill>
        <p:spPr>
          <a:xfrm>
            <a:off x="2594069" y="2119673"/>
            <a:ext cx="7000811" cy="4057288"/>
          </a:xfrm>
          <a:prstGeom prst="rect">
            <a:avLst/>
          </a:prstGeom>
        </p:spPr>
      </p:pic>
    </p:spTree>
    <p:extLst>
      <p:ext uri="{BB962C8B-B14F-4D97-AF65-F5344CB8AC3E}">
        <p14:creationId xmlns:p14="http://schemas.microsoft.com/office/powerpoint/2010/main" val="355717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F531-ABEB-AE60-3BE5-A7123A5C5337}"/>
              </a:ext>
            </a:extLst>
          </p:cNvPr>
          <p:cNvSpPr>
            <a:spLocks noGrp="1"/>
          </p:cNvSpPr>
          <p:nvPr>
            <p:ph type="title"/>
          </p:nvPr>
        </p:nvSpPr>
        <p:spPr>
          <a:xfrm>
            <a:off x="438214" y="709099"/>
            <a:ext cx="11340064" cy="891101"/>
          </a:xfrm>
        </p:spPr>
        <p:txBody>
          <a:bodyPr/>
          <a:lstStyle/>
          <a:p>
            <a:r>
              <a:rPr lang="en-US" sz="2800" dirty="0">
                <a:ea typeface="Batang"/>
              </a:rPr>
              <a:t> So much for so little: invest in learning outcomes</a:t>
            </a:r>
            <a:endParaRPr lang="en-US" sz="2800" dirty="0"/>
          </a:p>
        </p:txBody>
      </p:sp>
      <p:pic>
        <p:nvPicPr>
          <p:cNvPr id="4" name="Content Placeholder 3" descr="A diagram of a student&#10;&#10;AI-generated content may be incorrect.">
            <a:extLst>
              <a:ext uri="{FF2B5EF4-FFF2-40B4-BE49-F238E27FC236}">
                <a16:creationId xmlns:a16="http://schemas.microsoft.com/office/drawing/2014/main" id="{83C0F764-9E1C-0553-7170-28EB2DA47042}"/>
              </a:ext>
            </a:extLst>
          </p:cNvPr>
          <p:cNvPicPr>
            <a:picLocks noGrp="1" noChangeAspect="1"/>
          </p:cNvPicPr>
          <p:nvPr>
            <p:ph idx="1"/>
          </p:nvPr>
        </p:nvPicPr>
        <p:blipFill>
          <a:blip r:embed="rId2"/>
          <a:stretch>
            <a:fillRect/>
          </a:stretch>
        </p:blipFill>
        <p:spPr>
          <a:xfrm>
            <a:off x="2819273" y="2119673"/>
            <a:ext cx="6550403" cy="4057288"/>
          </a:xfrm>
          <a:prstGeom prst="rect">
            <a:avLst/>
          </a:prstGeom>
        </p:spPr>
      </p:pic>
    </p:spTree>
    <p:extLst>
      <p:ext uri="{BB962C8B-B14F-4D97-AF65-F5344CB8AC3E}">
        <p14:creationId xmlns:p14="http://schemas.microsoft.com/office/powerpoint/2010/main" val="31945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A1A6-37F8-BE02-CDC9-BF948E168CEF}"/>
              </a:ext>
            </a:extLst>
          </p:cNvPr>
          <p:cNvSpPr>
            <a:spLocks noGrp="1"/>
          </p:cNvSpPr>
          <p:nvPr>
            <p:ph type="title"/>
          </p:nvPr>
        </p:nvSpPr>
        <p:spPr>
          <a:xfrm>
            <a:off x="609600" y="709099"/>
            <a:ext cx="8019289" cy="891101"/>
          </a:xfrm>
        </p:spPr>
        <p:txBody>
          <a:bodyPr anchor="b">
            <a:normAutofit/>
          </a:bodyPr>
          <a:lstStyle/>
          <a:p>
            <a:r>
              <a:rPr lang="en-US"/>
              <a:t>Immediate Actions</a:t>
            </a:r>
          </a:p>
        </p:txBody>
      </p:sp>
      <p:sp>
        <p:nvSpPr>
          <p:cNvPr id="4" name="Content Placeholder 3">
            <a:extLst>
              <a:ext uri="{FF2B5EF4-FFF2-40B4-BE49-F238E27FC236}">
                <a16:creationId xmlns:a16="http://schemas.microsoft.com/office/drawing/2014/main" id="{5A68A1D1-7828-4CF2-02E7-34F19C1F035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524228" cy="3962388"/>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b="1" dirty="0"/>
              <a:t>Universal Creative Learning</a:t>
            </a:r>
          </a:p>
          <a:p>
            <a:pPr marL="0" lvl="1" indent="0">
              <a:buFont typeface="Arial" panose="020B0604020202020204" pitchFamily="34" charset="0"/>
              <a:buNone/>
            </a:pPr>
            <a:r>
              <a:rPr dirty="0"/>
              <a:t>Implement creative learning for primary and secondary students to foster innovation and engagement.</a:t>
            </a:r>
            <a:endParaRPr lang="en-US" dirty="0"/>
          </a:p>
          <a:p>
            <a:pPr marL="0" indent="0">
              <a:spcBef>
                <a:spcPts val="2500"/>
              </a:spcBef>
              <a:buFont typeface="Arial" panose="020B0604020202020204" pitchFamily="34" charset="0"/>
              <a:buNone/>
            </a:pPr>
            <a:r>
              <a:rPr lang="en-US" b="1" dirty="0"/>
              <a:t>Teacher Upskilling Expansion</a:t>
            </a:r>
          </a:p>
          <a:p>
            <a:pPr marL="0" lvl="1" indent="0">
              <a:buFont typeface="Arial" panose="020B0604020202020204" pitchFamily="34" charset="0"/>
              <a:buNone/>
            </a:pPr>
            <a:r>
              <a:rPr dirty="0"/>
              <a:t>Expand NISHTHA program to train 2.5 million educators by 2027, enhancing teaching quality.</a:t>
            </a:r>
            <a:endParaRPr lang="en-US" dirty="0"/>
          </a:p>
          <a:p>
            <a:pPr marL="0" indent="0">
              <a:spcBef>
                <a:spcPts val="2500"/>
              </a:spcBef>
              <a:buFont typeface="Arial" panose="020B0604020202020204" pitchFamily="34" charset="0"/>
              <a:buNone/>
            </a:pPr>
            <a:r>
              <a:rPr lang="en-US" b="1" dirty="0"/>
              <a:t>Community and Technology Integration</a:t>
            </a:r>
          </a:p>
          <a:p>
            <a:pPr marL="0" lvl="1" indent="0">
              <a:buFont typeface="Arial" panose="020B0604020202020204" pitchFamily="34" charset="0"/>
              <a:buNone/>
            </a:pPr>
            <a:r>
              <a:rPr dirty="0"/>
              <a:t>Engage communities by using schools as resource hubs and scale digital platforms with pilot programs.</a:t>
            </a:r>
            <a:endParaRPr lang="en-US" dirty="0"/>
          </a:p>
          <a:p>
            <a:pPr>
              <a:spcBef>
                <a:spcPts val="2500"/>
              </a:spcBef>
            </a:pPr>
            <a:r>
              <a:rPr lang="en-US" b="1" dirty="0"/>
              <a:t>Leadership Development</a:t>
            </a:r>
          </a:p>
          <a:p>
            <a:pPr marL="0" lvl="1"/>
            <a:r>
              <a:rPr lang="en-US" dirty="0"/>
              <a:t>Target 5–10% of students for leadership training to create positive ripple effects in communities.</a:t>
            </a:r>
          </a:p>
          <a:p>
            <a:pPr marL="0" lvl="1" indent="0">
              <a:buFont typeface="Arial" panose="020B0604020202020204" pitchFamily="34" charset="0"/>
              <a:buNone/>
            </a:pPr>
            <a:endParaRPr lang="en-US" dirty="0"/>
          </a:p>
        </p:txBody>
      </p:sp>
      <p:pic>
        <p:nvPicPr>
          <p:cNvPr id="5" name="Content Placeholder 4" descr="Rear view of group of people at a computer class. Teacher is teaching in the background.  ">
            <a:extLst>
              <a:ext uri="{FF2B5EF4-FFF2-40B4-BE49-F238E27FC236}">
                <a16:creationId xmlns:a16="http://schemas.microsoft.com/office/drawing/2014/main" id="{FBCB6A5C-6962-4D3A-B041-D1BB4719F76E}"/>
              </a:ext>
            </a:extLst>
          </p:cNvPr>
          <p:cNvPicPr>
            <a:picLocks noGrp="1" noChangeAspect="1"/>
          </p:cNvPicPr>
          <p:nvPr>
            <p:ph type="pic" sz="quarter" idx="18"/>
          </p:nvPr>
        </p:nvPicPr>
        <p:blipFill>
          <a:blip r:embed="rId3"/>
          <a:srcRect l="38377" r="36278" b="2"/>
          <a:stretch>
            <a:fillRect/>
          </a:stretch>
        </p:blipFill>
        <p:spPr>
          <a:xfrm>
            <a:off x="9521861" y="269622"/>
            <a:ext cx="2395728" cy="6309360"/>
          </a:xfrm>
          <a:prstGeom prst="rect">
            <a:avLst/>
          </a:prstGeom>
          <a:noFill/>
        </p:spPr>
      </p:pic>
    </p:spTree>
    <p:extLst>
      <p:ext uri="{BB962C8B-B14F-4D97-AF65-F5344CB8AC3E}">
        <p14:creationId xmlns:p14="http://schemas.microsoft.com/office/powerpoint/2010/main" val="2616466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A22D-FF4B-33C5-248A-779ED0087432}"/>
              </a:ext>
            </a:extLst>
          </p:cNvPr>
          <p:cNvSpPr>
            <a:spLocks noGrp="1"/>
          </p:cNvSpPr>
          <p:nvPr>
            <p:ph type="title"/>
          </p:nvPr>
        </p:nvSpPr>
        <p:spPr>
          <a:xfrm>
            <a:off x="609600" y="709099"/>
            <a:ext cx="8019289" cy="891101"/>
          </a:xfrm>
        </p:spPr>
        <p:txBody>
          <a:bodyPr anchor="b">
            <a:normAutofit/>
          </a:bodyPr>
          <a:lstStyle/>
          <a:p>
            <a:r>
              <a:rPr lang="en-US"/>
              <a:t>Higher Education Reforms</a:t>
            </a:r>
          </a:p>
        </p:txBody>
      </p:sp>
      <p:sp>
        <p:nvSpPr>
          <p:cNvPr id="4" name="Content Placeholder 3">
            <a:extLst>
              <a:ext uri="{FF2B5EF4-FFF2-40B4-BE49-F238E27FC236}">
                <a16:creationId xmlns:a16="http://schemas.microsoft.com/office/drawing/2014/main" id="{CC18E74A-E084-DD44-709B-298B782EEFB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 y="2200614"/>
            <a:ext cx="8142514" cy="3962388"/>
          </a:xfrm>
        </p:spPr>
        <p:txBody>
          <a:bodyPr>
            <a:normAutofit/>
          </a:bodyPr>
          <a:lstStyle/>
          <a:p>
            <a:pPr marL="0" indent="0">
              <a:spcBef>
                <a:spcPts val="2500"/>
              </a:spcBef>
              <a:buFont typeface="Arial" panose="020B0604020202020204" pitchFamily="34" charset="0"/>
              <a:buNone/>
            </a:pPr>
            <a:r>
              <a:rPr lang="en-US" sz="1300" b="1" dirty="0"/>
              <a:t>Unified Regulation</a:t>
            </a:r>
          </a:p>
          <a:p>
            <a:pPr marL="0" lvl="1" indent="0">
              <a:buFont typeface="Arial" panose="020B0604020202020204" pitchFamily="34" charset="0"/>
              <a:buNone/>
            </a:pPr>
            <a:r>
              <a:rPr lang="en-US" sz="1300" dirty="0"/>
              <a:t>The Higher Education Commission of India (HECI) aims to create a unified regulatory framework for all higher education institutions.</a:t>
            </a:r>
          </a:p>
          <a:p>
            <a:pPr marL="0" indent="0">
              <a:spcBef>
                <a:spcPts val="2500"/>
              </a:spcBef>
              <a:buFont typeface="Arial" panose="020B0604020202020204" pitchFamily="34" charset="0"/>
              <a:buNone/>
            </a:pPr>
            <a:r>
              <a:rPr lang="en-US" sz="1300" b="1" dirty="0"/>
              <a:t>Flexible Multidisciplinary Degrees</a:t>
            </a:r>
          </a:p>
          <a:p>
            <a:pPr marL="0" lvl="1" indent="0">
              <a:buFont typeface="Arial" panose="020B0604020202020204" pitchFamily="34" charset="0"/>
              <a:buNone/>
            </a:pPr>
            <a:r>
              <a:rPr lang="en-US" sz="1300" dirty="0"/>
              <a:t>New degrees offer multiple entry and exit points, promoting flexibility and interdisciplinary learning.</a:t>
            </a:r>
          </a:p>
          <a:p>
            <a:pPr marL="0" indent="0">
              <a:spcBef>
                <a:spcPts val="2500"/>
              </a:spcBef>
              <a:buFont typeface="Arial" panose="020B0604020202020204" pitchFamily="34" charset="0"/>
              <a:buNone/>
            </a:pPr>
            <a:r>
              <a:rPr lang="en-US" sz="1300" b="1" dirty="0"/>
              <a:t>Internationalization and Expansion</a:t>
            </a:r>
          </a:p>
          <a:p>
            <a:pPr marL="0" lvl="1" indent="0">
              <a:buFont typeface="Arial" panose="020B0604020202020204" pitchFamily="34" charset="0"/>
              <a:buNone/>
            </a:pPr>
            <a:r>
              <a:rPr lang="en-US" sz="1300" dirty="0"/>
              <a:t>Efforts to attract foreign universities and expand IITs globally aim to enhance India’s higher education reach and quality.</a:t>
            </a:r>
          </a:p>
          <a:p>
            <a:pPr marL="0" indent="0">
              <a:spcBef>
                <a:spcPts val="2500"/>
              </a:spcBef>
              <a:buFont typeface="Arial" panose="020B0604020202020204" pitchFamily="34" charset="0"/>
              <a:buNone/>
            </a:pPr>
            <a:r>
              <a:rPr lang="en-US" sz="1300" b="1" dirty="0"/>
              <a:t>Vocational Training and Regional Access</a:t>
            </a:r>
          </a:p>
          <a:p>
            <a:pPr marL="0" lvl="1" indent="0">
              <a:buFont typeface="Arial" panose="020B0604020202020204" pitchFamily="34" charset="0"/>
              <a:buNone/>
            </a:pPr>
            <a:r>
              <a:rPr lang="en-US" sz="1300" dirty="0"/>
              <a:t>Half of all curricula will integrate vocational training, and quality institutions will be available in every district.</a:t>
            </a:r>
          </a:p>
        </p:txBody>
      </p:sp>
      <p:pic>
        <p:nvPicPr>
          <p:cNvPr id="5" name="Content Placeholder 4" descr="Partially constructed modern business center of metal and glass">
            <a:extLst>
              <a:ext uri="{FF2B5EF4-FFF2-40B4-BE49-F238E27FC236}">
                <a16:creationId xmlns:a16="http://schemas.microsoft.com/office/drawing/2014/main" id="{D2F2B04A-8E1B-41DD-8493-472DE51BA1D1}"/>
              </a:ext>
            </a:extLst>
          </p:cNvPr>
          <p:cNvPicPr>
            <a:picLocks noGrp="1" noChangeAspect="1"/>
          </p:cNvPicPr>
          <p:nvPr>
            <p:ph type="pic" sz="quarter" idx="18"/>
          </p:nvPr>
        </p:nvPicPr>
        <p:blipFill>
          <a:blip r:embed="rId3"/>
          <a:srcRect l="32286" r="42369" b="2"/>
          <a:stretch>
            <a:fillRect/>
          </a:stretch>
        </p:blipFill>
        <p:spPr>
          <a:xfrm>
            <a:off x="9521861" y="269622"/>
            <a:ext cx="2395728" cy="6309360"/>
          </a:xfrm>
          <a:prstGeom prst="rect">
            <a:avLst/>
          </a:prstGeom>
          <a:noFill/>
        </p:spPr>
      </p:pic>
    </p:spTree>
    <p:extLst>
      <p:ext uri="{BB962C8B-B14F-4D97-AF65-F5344CB8AC3E}">
        <p14:creationId xmlns:p14="http://schemas.microsoft.com/office/powerpoint/2010/main" val="1021415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olace">
  <a:themeElements>
    <a:clrScheme name="Custom 2">
      <a:dk1>
        <a:srgbClr val="000000"/>
      </a:dk1>
      <a:lt1>
        <a:srgbClr val="FFFFFF"/>
      </a:lt1>
      <a:dk2>
        <a:srgbClr val="0B2627"/>
      </a:dk2>
      <a:lt2>
        <a:srgbClr val="DAE3E3"/>
      </a:lt2>
      <a:accent1>
        <a:srgbClr val="858A66"/>
      </a:accent1>
      <a:accent2>
        <a:srgbClr val="DACCE0"/>
      </a:accent2>
      <a:accent3>
        <a:srgbClr val="ADBEBF"/>
      </a:accent3>
      <a:accent4>
        <a:srgbClr val="E0B775"/>
      </a:accent4>
      <a:accent5>
        <a:srgbClr val="BA6F50"/>
      </a:accent5>
      <a:accent6>
        <a:srgbClr val="D0BB9E"/>
      </a:accent6>
      <a:hlink>
        <a:srgbClr val="698289"/>
      </a:hlink>
      <a:folHlink>
        <a:srgbClr val="9F7C8F"/>
      </a:folHlink>
    </a:clrScheme>
    <a:fontScheme name="Custom 63">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ace_Copilot Layouts_win32_KO_V7" id="{158F8A01-2E5F-4A07-81BB-FE4F3C72D79D}" vid="{30D5BA39-8B68-4632-B62A-F659D871A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3766CE19-BB35-48A2-AFDA-766E83330032}">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E339AF-67FC-4BA3-8B2E-038B3ED310D5}">
  <ds:schemaRefs>
    <ds:schemaRef ds:uri="http://schemas.microsoft.com/sharepoint/v3/contenttype/forms"/>
  </ds:schemaRefs>
</ds:datastoreItem>
</file>

<file path=customXml/itemProps3.xml><?xml version="1.0" encoding="utf-8"?>
<ds:datastoreItem xmlns:ds="http://schemas.openxmlformats.org/officeDocument/2006/customXml" ds:itemID="{4B99ED26-B189-4BA1-99D0-1112D8C2F106}">
  <ds:schemaRefs>
    <ds:schemaRef ds:uri="http://purl.org/dc/elements/1.1/"/>
    <ds:schemaRef ds:uri="http://schemas.microsoft.com/office/2006/documentManagement/types"/>
    <ds:schemaRef ds:uri="http://schemas.microsoft.com/office/infopath/2007/PartnerControls"/>
    <ds:schemaRef ds:uri="http://www.w3.org/XML/1998/namespace"/>
    <ds:schemaRef ds:uri="230e9df3-be65-4c73-a93b-d1236ebd677e"/>
    <ds:schemaRef ds:uri="http://schemas.microsoft.com/sharepoint/v3"/>
    <ds:schemaRef ds:uri="http://purl.org/dc/dcmitype/"/>
    <ds:schemaRef ds:uri="71af3243-3dd4-4a8d-8c0d-dd76da1f02a5"/>
    <ds:schemaRef ds:uri="http://purl.org/dc/terms/"/>
    <ds:schemaRef ds:uri="http://schemas.openxmlformats.org/package/2006/metadata/core-properties"/>
    <ds:schemaRef ds:uri="16c05727-aa75-4e4a-9b5f-8a80a1165891"/>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975</TotalTime>
  <Words>1469</Words>
  <Application>Microsoft Office PowerPoint</Application>
  <PresentationFormat>Widescreen</PresentationFormat>
  <Paragraphs>85</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Batang</vt:lpstr>
      <vt:lpstr>Aptos</vt:lpstr>
      <vt:lpstr>Arial</vt:lpstr>
      <vt:lpstr>Avenir Next LT Pro Light</vt:lpstr>
      <vt:lpstr>Solace</vt:lpstr>
      <vt:lpstr>PowerPoint Presentation</vt:lpstr>
      <vt:lpstr>Defining Role of Education</vt:lpstr>
      <vt:lpstr>PowerPoint Presentation</vt:lpstr>
      <vt:lpstr>Challenges</vt:lpstr>
      <vt:lpstr>Cost-Effective Model</vt:lpstr>
      <vt:lpstr>         Creative Learning &amp; Leadership</vt:lpstr>
      <vt:lpstr> So much for so little: invest in learning outcomes</vt:lpstr>
      <vt:lpstr>Immediate Actions</vt:lpstr>
      <vt:lpstr>Higher Education Reforms</vt:lpstr>
      <vt:lpstr>Conclusion &amp; call to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Rao Chalasani</cp:lastModifiedBy>
  <cp:revision>107</cp:revision>
  <dcterms:created xsi:type="dcterms:W3CDTF">2025-05-21T23:03:00Z</dcterms:created>
  <dcterms:modified xsi:type="dcterms:W3CDTF">2025-10-17T11:50:06Z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